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9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CHOU FLEUR</a:t>
            </a:r>
            <a:endParaRPr lang="fr-FR" dirty="0"/>
          </a:p>
        </p:txBody>
      </p:sp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332656"/>
            <a:ext cx="13339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FLEUR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PETITS CHOUX DE CHOU FLEUR</a:t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(pour 5 ou 6 personnes) :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 chou-fleur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- 1/4 de litre d'eau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- 140 g de farine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- 80 g de beurre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- 4 œufs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- 100 g de gruyère râpé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poivre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huile de friture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Séparez le chou-fleur en bouquets, faites-les cuire dans une grande quantité d'eau salée, puis égouttez-les et écrasez-les en purée.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Préparez la pâte à choux: faites bouillir l'eau avec le beurre, le sel et le poivre; retirez la casserole du feu.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Versez-y la farine en une seule fois, mélangez rapidement et remettez à feu doux.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Retirez une seconde fois la casserole du feu et ajoutez les œufs, l'un après l'autre, à la pâte.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Ajoutez ensuite la purée de chou-fleur et le gruyère râpé.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à la cuillère de petites boules que vous plongerez dans l'huile de friture bien chaude.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Égouttez les petits-choux et servez-les aussitôt ou mettez de côté et faites-les réchauffer deux minutes au four avant de servir.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TARTE AU CHOU FLEUR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	- 1 chou-fleur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un demi-litre de lait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- 30 g de beurre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cuillère à soupe de farine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œufs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- 150 g  de fromage (comté ou bleu)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une pâte feuilletée ou brisée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sel, poivre, noix de muscade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le chou-fleur en petits bouquets, les laver.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Cuire le chou-fleur à l'eau ou à la vapeur.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Réaliser une béchamel avec le lait, le beurre et la farine: faire fondre le beurre à feu doux dans une petite casserole, ajouter la farine d'un seul coup et remuer avec un fouet. Ajouter le lait et laisser épaissir à feu doux.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de la noix de muscade râpée et assaisonner.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Mixer le chou-fleur avec la béchamel. Ajouter les œufs et continuer de mixer quelques secondes.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Foncer un moule à tarte. Répartir cette préparation sur la pâte.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le fromage coupé en tous petits cubes.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Cuire à four chaud (200°C) pendant 45 min.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04664"/>
            <a:ext cx="13339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FLEUR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GRATIN DE CHOU-FLEUR</a:t>
            </a:r>
            <a:endParaRPr lang="fr-FR" sz="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		- 1 kg de chou-fleur,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- 50 g de beurre,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- 30 g de farine,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- 30 cl de lait,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- 15 cl de crème fraîche,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-100 g de gruyère râpé,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muscade, sel, poivre.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Détaillez le chou-fleur  en petits bouquets, lavez les petits bouquets et égouttez-les. Plongez les dans de l'eau bouillante salée et faites les cuire 20 min. Égouttez les. Préchauffez le gril du four. Faites fondre le beurre dans une casserole à fond épais, jetez y la farine d'un seul coup et laissez cuire environ 5 min, sans cesser de remuer à l'aide d'une cuillère en bois.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Incorporez le lait en filet, en remuant constamment pendant environ 10 min, jusqu'à ce que la sauce épaississe. Incorporez la crème fraîche, 60 g de gruyère râpé et 1 pincée de muscade. Salez, poivrez et mélangez.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Beurrez un plat à gratin et y disposer les bouquets de chou-fleur, couvrez de sauce et parsemez du reste de gruyère. Enfournez et faites gratiner environ 20 min. Servez.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BEIGNETS DE CHOU-FLEUR</a:t>
            </a:r>
            <a:endParaRPr lang="fr-FR" sz="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(pour 2 personnes) :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- 200 g de chou-fleur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- 125 g de farine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œuf entier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dl de lait environ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sel, poivre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blanchir le chou-fleur jusqu'à ce qu'il soit croquant.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Égoutter et laisser de côté.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Mélanger dans un saladier 125 g de farine avec l'œuf.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le lait jusqu'à obtenir une pâte souple.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une pincée de sel et de poivre.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 l'aide d'une cuillère prendre des morceaux de chou-fleur et les tremper dans la pâte à beignets et les mettre dans la friture                pendant 9 à 11 min environ.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Déguster avec de la viande en sauce.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04664"/>
            <a:ext cx="13339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FLEUR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VELOUTÉ DE CHOU-FLEUR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Préparation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15 mn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Cuisson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20 mn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pour 6 pers. :	- 1 chou-fleur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 pommes de terre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- 750 ml d'eau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 bouillon cube de volaille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origan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sel, poivre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- 50 g de beurre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 cuillères à soupe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crème fraîche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Détailler le chou-fleur.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dans une casserole, le chou-fleur découpé ("en fleurs"), les pommes de terre, le bouillon cube, 750 ml d'eau, l'origan et le sel.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cuire jusqu'à ce que le tout soit tendre  (piquer avec un couteau, qui doit rentrer facilement).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Mixer le tout avec le beurre et la crème fraîche.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Assaisonner avec du sel et du poivre.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04664"/>
            <a:ext cx="13339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FLEUR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04664"/>
            <a:ext cx="13339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1896</TotalTime>
  <Words>40</Words>
  <Application>Microsoft Office PowerPoint</Application>
  <PresentationFormat>Affichage à l'écran (4:3)</PresentationFormat>
  <Paragraphs>30</Paragraphs>
  <Slides>5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Modèle - Bloc note</vt:lpstr>
      <vt:lpstr>Feuille Microsoft Office Excel</vt:lpstr>
      <vt:lpstr>Feuille de calcul</vt:lpstr>
      <vt:lpstr>  </vt:lpstr>
      <vt:lpstr>CHOU FLEUR</vt:lpstr>
      <vt:lpstr>CHOU FLEUR</vt:lpstr>
      <vt:lpstr>CHOU FLEUR</vt:lpstr>
      <vt:lpstr>CHOU FLEUR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47</cp:revision>
  <dcterms:created xsi:type="dcterms:W3CDTF">2011-06-13T09:41:35Z</dcterms:created>
  <dcterms:modified xsi:type="dcterms:W3CDTF">2012-07-08T20:27:28Z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