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498" y="15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01/07/2012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CHOU </a:t>
            </a:r>
            <a:r>
              <a:rPr lang="fr-FR" dirty="0" smtClean="0"/>
              <a:t>PLUME</a:t>
            </a:r>
            <a:endParaRPr lang="fr-FR" dirty="0"/>
          </a:p>
        </p:txBody>
      </p:sp>
      <p:pic>
        <p:nvPicPr>
          <p:cNvPr id="10" name="Image 9" descr="chou plum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404664"/>
            <a:ext cx="1168592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 </a:t>
            </a:r>
            <a:r>
              <a:rPr lang="fr-FR" sz="2400" dirty="0" smtClean="0"/>
              <a:t>PLUME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CHOU PLUME AUX NOIX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du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chou plume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- 3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échalotes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- 150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 de lard fumé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- 100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 de cerneaux de noix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cuillères à soupe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vinaigre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poivre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Couper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feuilles en fines lamelles.  Réserver.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Couper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lard en tous petits morceaux. Les faire fondre dans une poêle pendant 10 minutes en remuant souvent. Ajouter l’échalote hachée et le vinaigre. Oter du feu.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Mettre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cette sauce sur le chou et mélanger longuement en ajoutant les noix.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chou plu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04664"/>
            <a:ext cx="1168592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CHOU </a:t>
            </a:r>
            <a:r>
              <a:rPr lang="fr-FR" sz="2400" dirty="0" smtClean="0"/>
              <a:t>PLUME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chou plu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04664"/>
            <a:ext cx="1168592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1897</TotalTime>
  <Words>20</Words>
  <Application>Microsoft Office PowerPoint</Application>
  <PresentationFormat>Affichage à l'écran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CHOU PLUME</vt:lpstr>
      <vt:lpstr>CHOU PLUME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49</cp:revision>
  <dcterms:created xsi:type="dcterms:W3CDTF">2011-06-13T09:41:35Z</dcterms:created>
  <dcterms:modified xsi:type="dcterms:W3CDTF">2012-07-01T13:41:22Z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