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0" r:id="rId3"/>
    <p:sldId id="263" r:id="rId4"/>
    <p:sldId id="261" r:id="rId5"/>
    <p:sldId id="264"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08/07/2012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CHOU RAVE</a:t>
            </a:r>
            <a:endParaRPr lang="fr-FR" dirty="0"/>
          </a:p>
        </p:txBody>
      </p:sp>
      <p:pic>
        <p:nvPicPr>
          <p:cNvPr id="10" name="Image 9" descr="images.jpg"/>
          <p:cNvPicPr>
            <a:picLocks noChangeAspect="1"/>
          </p:cNvPicPr>
          <p:nvPr/>
        </p:nvPicPr>
        <p:blipFill>
          <a:blip r:embed="rId6" cstate="print"/>
          <a:stretch>
            <a:fillRect/>
          </a:stretch>
        </p:blipFill>
        <p:spPr>
          <a:xfrm>
            <a:off x="4067944" y="332656"/>
            <a:ext cx="1470387"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RAVE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FLAN DE CHOU RAVE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	</a:t>
            </a:r>
          </a:p>
          <a:p>
            <a:pPr>
              <a:buNone/>
            </a:pPr>
            <a:r>
              <a:rPr lang="fr-FR" sz="800" dirty="0" smtClean="0">
                <a:latin typeface="Arial" pitchFamily="34" charset="0"/>
                <a:cs typeface="Arial" pitchFamily="34" charset="0"/>
              </a:rPr>
              <a:t>			- 2 choux raves</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- 300 g de fromage frais</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muscade (ou 		   curry selon les goûts)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sel</a:t>
            </a:r>
            <a:br>
              <a:rPr lang="fr-FR" sz="800" dirty="0" smtClean="0">
                <a:latin typeface="Arial" pitchFamily="34" charset="0"/>
                <a:cs typeface="Arial" pitchFamily="34" charset="0"/>
              </a:rPr>
            </a:br>
            <a:r>
              <a:rPr lang="fr-FR" sz="800" dirty="0" smtClean="0">
                <a:latin typeface="Arial" pitchFamily="34" charset="0"/>
                <a:cs typeface="Arial" pitchFamily="34" charset="0"/>
              </a:rPr>
              <a:t>		-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beurre </a:t>
            </a:r>
          </a:p>
          <a:p>
            <a:pPr>
              <a:buNone/>
            </a:pPr>
            <a:r>
              <a:rPr lang="fr-FR" sz="800" dirty="0" smtClean="0">
                <a:latin typeface="Arial" pitchFamily="34" charset="0"/>
                <a:cs typeface="Arial" pitchFamily="34" charset="0"/>
              </a:rPr>
              <a:t>	Éplucher les choux-raves, les couper en cubes de 2 cm de côté et les faire cuire au cuit-vapeur 30 mn. </a:t>
            </a:r>
          </a:p>
          <a:p>
            <a:pPr>
              <a:buNone/>
            </a:pPr>
            <a:r>
              <a:rPr lang="fr-FR" sz="800" dirty="0" smtClean="0">
                <a:latin typeface="Arial" pitchFamily="34" charset="0"/>
                <a:cs typeface="Arial" pitchFamily="34" charset="0"/>
              </a:rPr>
              <a:t>	Les écraser en purée, puis les mélanger aux autres ingrédients jusqu'à obtention d'une pâte homogène. </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dans les ramequins ou le plat préalablement badigeonné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Placer dans un bain-marie, au four, à une température de 200 degrés pendant 40 mn pour les ramequins ou 60 mn pour le plat.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reposer 5 à 10 mn avant de démouler.</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CHOU RAVE POÊLÉ</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Cuisson : 20 mn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 ou plusieurs choux-raves</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persil</a:t>
            </a:r>
            <a:br>
              <a:rPr lang="fr-FR" sz="800" dirty="0" smtClean="0">
                <a:latin typeface="Arial" pitchFamily="34" charset="0"/>
                <a:cs typeface="Arial" pitchFamily="34" charset="0"/>
              </a:rPr>
            </a:br>
            <a:r>
              <a:rPr lang="fr-FR" sz="800" dirty="0" smtClean="0">
                <a:latin typeface="Arial" pitchFamily="34" charset="0"/>
                <a:cs typeface="Arial" pitchFamily="34" charset="0"/>
              </a:rPr>
              <a:t>Peler le chou-rave, le trancher assez finement.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mijoter à feu doux dans une poêle avec de l'huile d'olive ou à défaut du beurre (au besoin avec un couvercle pour bien attendrir toutes les tranches). </a:t>
            </a:r>
            <a:br>
              <a:rPr lang="fr-FR" sz="800" dirty="0" smtClean="0">
                <a:latin typeface="Arial" pitchFamily="34" charset="0"/>
                <a:cs typeface="Arial" pitchFamily="34" charset="0"/>
              </a:rPr>
            </a:br>
            <a:r>
              <a:rPr lang="fr-FR" sz="800" dirty="0" smtClean="0">
                <a:latin typeface="Arial" pitchFamily="34" charset="0"/>
                <a:cs typeface="Arial" pitchFamily="34" charset="0"/>
              </a:rPr>
              <a:t>Sur la fin, ôter le couvercle et faire dorer à feu moyen quelques instants. On peut finir en ajoutant un peu de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On obtient un accompagnement tendre au goût délicat. Servir avec une viande</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264496"/>
          </a:xfrm>
        </p:spPr>
        <p:txBody>
          <a:bodyPr/>
          <a:lstStyle/>
          <a:p>
            <a:r>
              <a:rPr lang="fr-FR" sz="800" b="1" dirty="0" smtClean="0">
                <a:latin typeface="Arial" pitchFamily="34" charset="0"/>
                <a:cs typeface="Arial" pitchFamily="34" charset="0"/>
              </a:rPr>
              <a:t>CHOU RAVE AU SÉSAME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chou rave</a:t>
            </a:r>
          </a:p>
          <a:p>
            <a:pPr>
              <a:buNone/>
            </a:pPr>
            <a:r>
              <a:rPr lang="fr-FR" sz="800" dirty="0" smtClean="0">
                <a:latin typeface="Arial" pitchFamily="34" charset="0"/>
                <a:cs typeface="Arial" pitchFamily="34" charset="0"/>
              </a:rPr>
              <a:t>	 		- 1 cuillère à soupe de sésame</a:t>
            </a:r>
          </a:p>
          <a:p>
            <a:pPr>
              <a:buNone/>
            </a:pPr>
            <a:r>
              <a:rPr lang="fr-FR" sz="800" dirty="0" smtClean="0">
                <a:latin typeface="Arial" pitchFamily="34" charset="0"/>
                <a:cs typeface="Arial" pitchFamily="34" charset="0"/>
              </a:rPr>
              <a:t>			- 2 cuillères à soupe d’huile d’olive</a:t>
            </a:r>
          </a:p>
          <a:p>
            <a:pPr>
              <a:buNone/>
            </a:pPr>
            <a:r>
              <a:rPr lang="fr-FR" sz="800" dirty="0" smtClean="0">
                <a:latin typeface="Arial" pitchFamily="34" charset="0"/>
                <a:cs typeface="Arial" pitchFamily="34" charset="0"/>
              </a:rPr>
              <a:t>	 		- jus d’1/2 citron</a:t>
            </a:r>
          </a:p>
          <a:p>
            <a:pPr>
              <a:buNone/>
            </a:pPr>
            <a:r>
              <a:rPr lang="fr-FR" sz="800" dirty="0" smtClean="0">
                <a:latin typeface="Arial" pitchFamily="34" charset="0"/>
                <a:cs typeface="Arial" pitchFamily="34" charset="0"/>
              </a:rPr>
              <a:t>			- 1 grosse échalote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Couper le chou en fines lamelles, parsemer de sésame. Préparer une sauce avec l’huile, le citron, le sel et le poivre. Ajouter l’échalote hachée. Mélanger le tout et servir frais une heure plus tard.</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DAUPHINOIS DE CHOU-RAVE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600" i="1" dirty="0" smtClean="0">
                <a:latin typeface="Arial" pitchFamily="34" charset="0"/>
                <a:cs typeface="Arial" pitchFamily="34" charset="0"/>
              </a:rPr>
              <a:t>Recette des Jardins de Lucie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- 800 g de chou rave</a:t>
            </a:r>
          </a:p>
          <a:p>
            <a:pPr>
              <a:buNone/>
            </a:pPr>
            <a:r>
              <a:rPr lang="fr-FR" sz="800" dirty="0" smtClean="0">
                <a:latin typeface="Arial" pitchFamily="34" charset="0"/>
                <a:cs typeface="Arial" pitchFamily="34" charset="0"/>
              </a:rPr>
              <a:t>			- 2 pommes de terre à chair ferme</a:t>
            </a:r>
          </a:p>
          <a:p>
            <a:pPr>
              <a:buNone/>
            </a:pPr>
            <a:r>
              <a:rPr lang="fr-FR" sz="800" dirty="0" smtClean="0">
                <a:latin typeface="Arial" pitchFamily="34" charset="0"/>
                <a:cs typeface="Arial" pitchFamily="34" charset="0"/>
              </a:rPr>
              <a:t>			- 50 cl de lait</a:t>
            </a:r>
          </a:p>
          <a:p>
            <a:pPr>
              <a:buNone/>
            </a:pPr>
            <a:r>
              <a:rPr lang="fr-FR" sz="800" dirty="0" smtClean="0">
                <a:latin typeface="Arial" pitchFamily="34" charset="0"/>
                <a:cs typeface="Arial" pitchFamily="34" charset="0"/>
              </a:rPr>
              <a:t>			- 1 gousse d’ail, sel et poivre</a:t>
            </a:r>
          </a:p>
          <a:p>
            <a:pPr>
              <a:buNone/>
            </a:pPr>
            <a:r>
              <a:rPr lang="fr-FR" sz="800" dirty="0" smtClean="0">
                <a:latin typeface="Arial" pitchFamily="34" charset="0"/>
                <a:cs typeface="Arial" pitchFamily="34" charset="0"/>
              </a:rPr>
              <a:t>	Pelez le chou et les pommes de terre. Coupez-les en tranches régulières, plutôt fines. Pelez et écrasez la gousse d’ail. Mettez le lait à chauffer dans une grande casserole. Salez, poivrez et ajouter l’ail pressé. Jetez les tranches dans le lait bouillant et laissez cuire à feu moyen en remuant régulièrement pour que ça n’attache pas, pendant une dizaine de mn environ, jusqu’à ce que les légumes soient tendres, mais sans écraser. Egouttez les légumes. Déposez-les dans un plat à gratin, en couches superposées. Couvrez avec le lait. Enfournez et faites cuire presque 1 heure.</a:t>
            </a:r>
          </a:p>
          <a:p>
            <a:pPr>
              <a:buNone/>
            </a:pPr>
            <a:r>
              <a:rPr lang="fr-FR" sz="800" i="1" dirty="0" smtClean="0">
                <a:latin typeface="Arial" pitchFamily="34" charset="0"/>
                <a:cs typeface="Arial" pitchFamily="34" charset="0"/>
              </a:rPr>
              <a:t>	Au fait</a:t>
            </a:r>
            <a:r>
              <a:rPr lang="fr-FR" sz="800" dirty="0" smtClean="0">
                <a:latin typeface="Arial" pitchFamily="34" charset="0"/>
                <a:cs typeface="Arial" pitchFamily="34" charset="0"/>
              </a:rPr>
              <a:t> : Si vous préférez n’utiliser que des choux-raves sans pommes de terre, vous pouvez faire épaissir le lait avec un peu de farine dans la casserole avant de verser sur le gratin. Cela remplace la fécule naturelle des pommes de terre.</a:t>
            </a:r>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5292080" y="404664"/>
            <a:ext cx="1470387" cy="115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RAVE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PAILLASSON DE CHOU RAVE ET CAROTTES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Chou rave</a:t>
            </a:r>
          </a:p>
          <a:p>
            <a:pPr>
              <a:buNone/>
            </a:pPr>
            <a:r>
              <a:rPr lang="fr-FR" sz="800" dirty="0" smtClean="0">
                <a:latin typeface="Arial" pitchFamily="34" charset="0"/>
                <a:cs typeface="Arial" pitchFamily="34" charset="0"/>
              </a:rPr>
              <a:t>			- Carottes</a:t>
            </a:r>
          </a:p>
          <a:p>
            <a:pPr>
              <a:buNone/>
            </a:pPr>
            <a:r>
              <a:rPr lang="fr-FR" sz="800" dirty="0" smtClean="0">
                <a:latin typeface="Arial" pitchFamily="34" charset="0"/>
                <a:cs typeface="Arial" pitchFamily="34" charset="0"/>
              </a:rPr>
              <a:t>	 		- 1 échalote hachée</a:t>
            </a:r>
          </a:p>
          <a:p>
            <a:pPr>
              <a:buNone/>
            </a:pPr>
            <a:r>
              <a:rPr lang="fr-FR" sz="800" dirty="0" smtClean="0">
                <a:latin typeface="Arial" pitchFamily="34" charset="0"/>
                <a:cs typeface="Arial" pitchFamily="34" charset="0"/>
              </a:rPr>
              <a:t>	 		- 1 à 2 œufs</a:t>
            </a:r>
          </a:p>
          <a:p>
            <a:pPr>
              <a:buNone/>
            </a:pPr>
            <a:r>
              <a:rPr lang="fr-FR" sz="800" dirty="0" smtClean="0">
                <a:latin typeface="Arial" pitchFamily="34" charset="0"/>
                <a:cs typeface="Arial" pitchFamily="34" charset="0"/>
              </a:rPr>
              <a:t>	 		- Gruyère râpé</a:t>
            </a:r>
          </a:p>
          <a:p>
            <a:pPr>
              <a:buNone/>
            </a:pPr>
            <a:r>
              <a:rPr lang="fr-FR" sz="800" dirty="0" smtClean="0">
                <a:latin typeface="Arial" pitchFamily="34" charset="0"/>
                <a:cs typeface="Arial" pitchFamily="34" charset="0"/>
              </a:rPr>
              <a:t>	Râpez un chou rave (râpe à légumes fine) ainsi qu’une quantité semblable de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Mélangez les légumes râpés avec 1 à 2 œufs, une cuillère de farine, sel, poivre. Vous pouvez éventuellement ajouter un peu de gruyère râpé au mélange et aromatiser avec une échalote hachée ou de la ciboulette.</a:t>
            </a:r>
            <a:br>
              <a:rPr lang="fr-FR" sz="800" dirty="0" smtClean="0">
                <a:latin typeface="Arial" pitchFamily="34" charset="0"/>
                <a:cs typeface="Arial" pitchFamily="34" charset="0"/>
              </a:rPr>
            </a:br>
            <a:r>
              <a:rPr lang="fr-FR" sz="800" dirty="0" smtClean="0">
                <a:latin typeface="Arial" pitchFamily="34" charset="0"/>
                <a:cs typeface="Arial" pitchFamily="34" charset="0"/>
              </a:rPr>
              <a:t>Réalisez des petites crêpes plates (+/- ½ cm d’épaisseur, maximum 1 cm et 10-15 cm de diamètre) que vous faites frire dans une poêle avec de l’huile d’olive (ou autre).</a:t>
            </a:r>
            <a:br>
              <a:rPr lang="fr-FR" sz="800" dirty="0" smtClean="0">
                <a:latin typeface="Arial" pitchFamily="34" charset="0"/>
                <a:cs typeface="Arial" pitchFamily="34" charset="0"/>
              </a:rPr>
            </a:br>
            <a:r>
              <a:rPr lang="fr-FR" sz="800" dirty="0" smtClean="0">
                <a:latin typeface="Arial" pitchFamily="34" charset="0"/>
                <a:cs typeface="Arial" pitchFamily="34" charset="0"/>
              </a:rPr>
              <a:t>Si la galette est grosse, ne cuisez pas à feu trop vif.</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chaud accompagné d'une salade.</a:t>
            </a:r>
            <a:br>
              <a:rPr lang="fr-FR" sz="800" dirty="0" smtClean="0">
                <a:latin typeface="Arial" pitchFamily="34" charset="0"/>
                <a:cs typeface="Arial" pitchFamily="34" charset="0"/>
              </a:rPr>
            </a:br>
            <a:r>
              <a:rPr lang="fr-FR" sz="800" dirty="0" smtClean="0">
                <a:latin typeface="Arial" pitchFamily="34" charset="0"/>
                <a:cs typeface="Arial" pitchFamily="34" charset="0"/>
              </a:rPr>
              <a:t>Généralement les enfants aiment cette préparation.</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SALADE DE CHOU RAVE ET CAROTTES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Chou rave</a:t>
            </a:r>
          </a:p>
          <a:p>
            <a:pPr>
              <a:buNone/>
            </a:pPr>
            <a:r>
              <a:rPr lang="fr-FR" sz="800" dirty="0" smtClean="0">
                <a:latin typeface="Arial" pitchFamily="34" charset="0"/>
                <a:cs typeface="Arial" pitchFamily="34" charset="0"/>
              </a:rPr>
              <a:t>	 		- Carottes</a:t>
            </a:r>
          </a:p>
          <a:p>
            <a:pPr>
              <a:buNone/>
            </a:pPr>
            <a:r>
              <a:rPr lang="fr-FR" sz="800" dirty="0" smtClean="0">
                <a:latin typeface="Arial" pitchFamily="34" charset="0"/>
                <a:cs typeface="Arial" pitchFamily="34" charset="0"/>
              </a:rPr>
              <a:t>	 		- jus de citron</a:t>
            </a:r>
          </a:p>
          <a:p>
            <a:pPr>
              <a:buNone/>
            </a:pPr>
            <a:r>
              <a:rPr lang="fr-FR" sz="800" dirty="0" smtClean="0">
                <a:latin typeface="Arial" pitchFamily="34" charset="0"/>
                <a:cs typeface="Arial" pitchFamily="34" charset="0"/>
              </a:rPr>
              <a:t>	 		- huile d’olive,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Râpez un chou rave et quelques carottes, salez et poivrez, ajoutez du persil finement haché, jus de citron et huile d’olive ou autre. Laissez reposer au frais et couvert 20 minutes au moins, plus si on veut.</a:t>
            </a:r>
          </a:p>
          <a:p>
            <a:pPr>
              <a:buNone/>
            </a:pPr>
            <a:r>
              <a:rPr lang="fr-FR" sz="800" dirty="0" smtClean="0">
                <a:latin typeface="Arial" pitchFamily="34" charset="0"/>
                <a:cs typeface="Arial" pitchFamily="34" charset="0"/>
              </a:rPr>
              <a:t>	Peut se préparer à l’avance.</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TEMPURAS DE CHOU RAVE AU PIMENT D’ESPELETTE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choux raves</a:t>
            </a:r>
          </a:p>
          <a:p>
            <a:pPr>
              <a:buNone/>
            </a:pPr>
            <a:r>
              <a:rPr lang="fr-FR" sz="800" dirty="0" smtClean="0">
                <a:latin typeface="Arial" pitchFamily="34" charset="0"/>
                <a:cs typeface="Arial" pitchFamily="34" charset="0"/>
              </a:rPr>
              <a:t>			- 1 verre de farine</a:t>
            </a:r>
          </a:p>
          <a:p>
            <a:pPr>
              <a:buNone/>
            </a:pPr>
            <a:r>
              <a:rPr lang="fr-FR" sz="800" dirty="0" smtClean="0">
                <a:latin typeface="Arial" pitchFamily="34" charset="0"/>
                <a:cs typeface="Arial" pitchFamily="34" charset="0"/>
              </a:rPr>
              <a:t>			- 1 verre d'eau glacée</a:t>
            </a:r>
          </a:p>
          <a:p>
            <a:pPr>
              <a:buNone/>
            </a:pPr>
            <a:r>
              <a:rPr lang="fr-FR" sz="800" dirty="0" smtClean="0">
                <a:latin typeface="Arial" pitchFamily="34" charset="0"/>
                <a:cs typeface="Arial" pitchFamily="34" charset="0"/>
              </a:rPr>
              <a:t>			- 1 œuf</a:t>
            </a:r>
          </a:p>
          <a:p>
            <a:pPr>
              <a:buNone/>
            </a:pPr>
            <a:r>
              <a:rPr lang="fr-FR" sz="800" dirty="0" smtClean="0">
                <a:latin typeface="Arial" pitchFamily="34" charset="0"/>
                <a:cs typeface="Arial" pitchFamily="34" charset="0"/>
              </a:rPr>
              <a:t>			- sel, piment d'Espelette</a:t>
            </a:r>
          </a:p>
          <a:p>
            <a:pPr>
              <a:buNone/>
            </a:pPr>
            <a:r>
              <a:rPr lang="fr-FR" sz="800" dirty="0" smtClean="0">
                <a:latin typeface="Arial" pitchFamily="34" charset="0"/>
                <a:cs typeface="Arial" pitchFamily="34" charset="0"/>
              </a:rPr>
              <a:t>			- huile de friture</a:t>
            </a:r>
          </a:p>
          <a:p>
            <a:pPr>
              <a:buNone/>
            </a:pPr>
            <a:r>
              <a:rPr lang="fr-FR" sz="800" dirty="0" smtClean="0">
                <a:latin typeface="Arial" pitchFamily="34" charset="0"/>
                <a:cs typeface="Arial" pitchFamily="34" charset="0"/>
              </a:rPr>
              <a:t>	Éplucher les choux raves et les couper en tranches d'environ 2 ou 3 mm d'épaisseur (à la mandoline c'est plus facile). Les entreposer entre 2 feuilles de papier absorbant.</a:t>
            </a:r>
          </a:p>
          <a:p>
            <a:pPr>
              <a:buNone/>
            </a:pPr>
            <a:r>
              <a:rPr lang="fr-FR" sz="800" dirty="0" smtClean="0">
                <a:latin typeface="Arial" pitchFamily="34" charset="0"/>
                <a:cs typeface="Arial" pitchFamily="34" charset="0"/>
              </a:rPr>
              <a:t>	Préparer la pâte à tempuras : mélanger la farine avec l'œuf et délayer avec l'eau très froide. Ajouter le sel et le piment d'Espelette.</a:t>
            </a:r>
          </a:p>
          <a:p>
            <a:pPr>
              <a:buNone/>
            </a:pPr>
            <a:r>
              <a:rPr lang="fr-FR" sz="800" dirty="0" smtClean="0">
                <a:latin typeface="Arial" pitchFamily="34" charset="0"/>
                <a:cs typeface="Arial" pitchFamily="34" charset="0"/>
              </a:rPr>
              <a:t>	Faire chauffer l'huile de friture à 170°C, puis tremper les tranches de chou rave dans la pâte à tempuras et faire frire dans l'huile. Les ressortir lorsqu'ils ont une belle couleur dorée, les égoutter sur du papier absorbant et les entreposer sur une grille.</a:t>
            </a:r>
          </a:p>
          <a:p>
            <a:pPr>
              <a:buNone/>
            </a:pPr>
            <a:r>
              <a:rPr lang="fr-FR" sz="800" dirty="0" smtClean="0">
                <a:latin typeface="Arial" pitchFamily="34" charset="0"/>
                <a:cs typeface="Arial" pitchFamily="34" charset="0"/>
              </a:rPr>
              <a:t>	Servir aussitôt en accompagnement d'une viande blanche.</a:t>
            </a: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5292080" y="404664"/>
            <a:ext cx="1470387" cy="1152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RAVE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 CHOU RAVE, CAROTTES, POMMES ET CANTAL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600" dirty="0" smtClean="0">
                <a:latin typeface="Arial" pitchFamily="34" charset="0"/>
                <a:cs typeface="Arial" pitchFamily="34" charset="0"/>
              </a:rPr>
              <a:t>Recette </a:t>
            </a:r>
            <a:r>
              <a:rPr lang="fr-FR" sz="600" dirty="0" smtClean="0">
                <a:latin typeface="Arial" pitchFamily="34" charset="0"/>
                <a:cs typeface="Arial" pitchFamily="34" charset="0"/>
              </a:rPr>
              <a:t>de l’Agenda 2011 des Jardins de Cocagne</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 chou rave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 carottes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pommes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de cantal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g de pignons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g de </a:t>
            </a:r>
            <a:r>
              <a:rPr lang="fr-FR" sz="800" dirty="0" err="1" smtClean="0">
                <a:latin typeface="Arial" pitchFamily="34" charset="0"/>
                <a:cs typeface="Arial" pitchFamily="34" charset="0"/>
              </a:rPr>
              <a:t>cranberries</a:t>
            </a:r>
            <a:r>
              <a:rPr lang="fr-FR" sz="800" dirty="0" smtClean="0">
                <a:latin typeface="Arial" pitchFamily="34" charset="0"/>
                <a:cs typeface="Arial" pitchFamily="34" charset="0"/>
              </a:rPr>
              <a:t> séchées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 à café de graines de lin</a:t>
            </a:r>
          </a:p>
          <a:p>
            <a:pPr>
              <a:buNone/>
            </a:pPr>
            <a:r>
              <a:rPr lang="fr-FR" sz="800" dirty="0" smtClean="0">
                <a:latin typeface="Arial" pitchFamily="34" charset="0"/>
                <a:cs typeface="Arial" pitchFamily="34" charset="0"/>
              </a:rPr>
              <a:t>	Pour </a:t>
            </a:r>
            <a:r>
              <a:rPr lang="fr-FR" sz="800" dirty="0" smtClean="0">
                <a:latin typeface="Arial" pitchFamily="34" charset="0"/>
                <a:cs typeface="Arial" pitchFamily="34" charset="0"/>
              </a:rPr>
              <a:t>l’assaisonnement : 	- ½ c. à c. de moutarde</a:t>
            </a:r>
          </a:p>
          <a:p>
            <a:pPr>
              <a:buNone/>
            </a:pPr>
            <a:r>
              <a:rPr lang="fr-FR" sz="800" dirty="0" smtClean="0">
                <a:latin typeface="Arial" pitchFamily="34" charset="0"/>
                <a:cs typeface="Arial" pitchFamily="34" charset="0"/>
              </a:rPr>
              <a:t>			- 2 c. à s. de vinaigre balsamique</a:t>
            </a:r>
          </a:p>
          <a:p>
            <a:pPr>
              <a:buNone/>
            </a:pP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 sel et </a:t>
            </a:r>
            <a:r>
              <a:rPr lang="fr-FR" sz="800" dirty="0" smtClean="0">
                <a:latin typeface="Arial" pitchFamily="34" charset="0"/>
                <a:cs typeface="Arial" pitchFamily="34" charset="0"/>
              </a:rPr>
              <a:t>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Pelez </a:t>
            </a:r>
            <a:r>
              <a:rPr lang="fr-FR" sz="800" dirty="0" smtClean="0">
                <a:latin typeface="Arial" pitchFamily="34" charset="0"/>
                <a:cs typeface="Arial" pitchFamily="34" charset="0"/>
              </a:rPr>
              <a:t>et émincez le chou rave en fines lamelles, coupez-le en quatre.</a:t>
            </a:r>
          </a:p>
          <a:p>
            <a:pPr>
              <a:lnSpc>
                <a:spcPct val="150000"/>
              </a:lnSpc>
              <a:buNone/>
            </a:pPr>
            <a:r>
              <a:rPr lang="fr-FR" sz="800" dirty="0" smtClean="0">
                <a:latin typeface="Arial" pitchFamily="34" charset="0"/>
                <a:cs typeface="Arial" pitchFamily="34" charset="0"/>
              </a:rPr>
              <a:t>	Pelez </a:t>
            </a:r>
            <a:r>
              <a:rPr lang="fr-FR" sz="800" dirty="0" smtClean="0">
                <a:latin typeface="Arial" pitchFamily="34" charset="0"/>
                <a:cs typeface="Arial" pitchFamily="34" charset="0"/>
              </a:rPr>
              <a:t>les carottes et râpez-les. Pelez et coupez les pommes en dés. Coupez le cantal en fines lamelles.</a:t>
            </a:r>
          </a:p>
          <a:p>
            <a:pPr>
              <a:lnSpc>
                <a:spcPct val="150000"/>
              </a:lnSpc>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 saladier, mélangez le chou rave, les carottes râpées, les pommes, le cantal, les pignons, les </a:t>
            </a:r>
            <a:r>
              <a:rPr lang="fr-FR" sz="800" dirty="0" err="1" smtClean="0">
                <a:latin typeface="Arial" pitchFamily="34" charset="0"/>
                <a:cs typeface="Arial" pitchFamily="34" charset="0"/>
              </a:rPr>
              <a:t>cranberries</a:t>
            </a:r>
            <a:r>
              <a:rPr lang="fr-FR" sz="800" dirty="0" smtClean="0">
                <a:latin typeface="Arial" pitchFamily="34" charset="0"/>
                <a:cs typeface="Arial" pitchFamily="34" charset="0"/>
              </a:rPr>
              <a:t> séchées et les graines de lin.</a:t>
            </a:r>
          </a:p>
          <a:p>
            <a:pPr>
              <a:lnSpc>
                <a:spcPct val="150000"/>
              </a:lnSpc>
              <a:buNone/>
            </a:pPr>
            <a:r>
              <a:rPr lang="fr-FR" sz="800" dirty="0" smtClean="0">
                <a:latin typeface="Arial" pitchFamily="34" charset="0"/>
                <a:cs typeface="Arial" pitchFamily="34" charset="0"/>
              </a:rPr>
              <a:t>	Préparez </a:t>
            </a:r>
            <a:r>
              <a:rPr lang="fr-FR" sz="800" dirty="0" smtClean="0">
                <a:latin typeface="Arial" pitchFamily="34" charset="0"/>
                <a:cs typeface="Arial" pitchFamily="34" charset="0"/>
              </a:rPr>
              <a:t>la vinaigrette en mélangeant tous les ingrédients de l’assaisonnement et versez-la sur la salade.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5292080" y="404664"/>
            <a:ext cx="1470387" cy="1152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CHOU RAVE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images.jpg"/>
          <p:cNvPicPr>
            <a:picLocks noChangeAspect="1"/>
          </p:cNvPicPr>
          <p:nvPr/>
        </p:nvPicPr>
        <p:blipFill>
          <a:blip r:embed="rId4" cstate="print"/>
          <a:stretch>
            <a:fillRect/>
          </a:stretch>
        </p:blipFill>
        <p:spPr>
          <a:xfrm>
            <a:off x="5292080" y="404664"/>
            <a:ext cx="1470387"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1901</TotalTime>
  <Words>53</Words>
  <Application>Microsoft Office PowerPoint</Application>
  <PresentationFormat>Affichage à l'écran (4:3)</PresentationFormat>
  <Paragraphs>84</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CHOU RAVE</vt:lpstr>
      <vt:lpstr>CHOU RAVE</vt:lpstr>
      <vt:lpstr>CHOU RAVE</vt:lpstr>
      <vt:lpstr>CHOU RAVE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48</cp:revision>
  <dcterms:created xsi:type="dcterms:W3CDTF">2011-06-13T09:41:35Z</dcterms:created>
  <dcterms:modified xsi:type="dcterms:W3CDTF">2012-07-08T20:19:55Z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