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9" r:id="rId2"/>
    <p:sldId id="260" r:id="rId3"/>
    <p:sldId id="263" r:id="rId4"/>
    <p:sldId id="262" r:id="rId5"/>
    <p:sldId id="261"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78" y="12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30/06/2012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733765"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CHOUCROUTE</a:t>
            </a:r>
            <a:endParaRPr lang="fr-FR" dirty="0"/>
          </a:p>
        </p:txBody>
      </p:sp>
      <p:pic>
        <p:nvPicPr>
          <p:cNvPr id="10" name="Image 9" descr="images.jpg"/>
          <p:cNvPicPr>
            <a:picLocks noChangeAspect="1"/>
          </p:cNvPicPr>
          <p:nvPr/>
        </p:nvPicPr>
        <p:blipFill>
          <a:blip r:embed="rId6" cstate="print"/>
          <a:stretch>
            <a:fillRect/>
          </a:stretch>
        </p:blipFill>
        <p:spPr>
          <a:xfrm>
            <a:off x="3923928" y="332656"/>
            <a:ext cx="1731152" cy="1152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CHOUCROUTE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CAKE DE CHOUCROUTE AUX OLIVES, AUX TOMATES SÉCHÉES ET AU BASILIC</a:t>
            </a:r>
          </a:p>
          <a:p>
            <a:pPr>
              <a:spcBef>
                <a:spcPts val="0"/>
              </a:spcBef>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- 200 </a:t>
            </a:r>
            <a:r>
              <a:rPr lang="fr-FR" sz="800" dirty="0" smtClean="0">
                <a:latin typeface="Arial" pitchFamily="34" charset="0"/>
                <a:cs typeface="Arial" pitchFamily="34" charset="0"/>
              </a:rPr>
              <a:t>g de choucroute, </a:t>
            </a:r>
          </a:p>
          <a:p>
            <a:pPr>
              <a:spcBef>
                <a:spcPts val="0"/>
              </a:spcBef>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- 250 </a:t>
            </a:r>
            <a:r>
              <a:rPr lang="fr-FR" sz="800" dirty="0" smtClean="0">
                <a:latin typeface="Arial" pitchFamily="34" charset="0"/>
                <a:cs typeface="Arial" pitchFamily="34" charset="0"/>
              </a:rPr>
              <a:t>g de farine, 2 œufs, </a:t>
            </a:r>
          </a:p>
          <a:p>
            <a:pPr>
              <a:spcBef>
                <a:spcPts val="0"/>
              </a:spcBef>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petit verre d’huile d’olive,</a:t>
            </a:r>
          </a:p>
          <a:p>
            <a:pPr>
              <a:spcBef>
                <a:spcPts val="0"/>
              </a:spcBef>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- 5 </a:t>
            </a:r>
            <a:r>
              <a:rPr lang="fr-FR" sz="800" dirty="0" smtClean="0">
                <a:latin typeface="Arial" pitchFamily="34" charset="0"/>
                <a:cs typeface="Arial" pitchFamily="34" charset="0"/>
              </a:rPr>
              <a:t>cl de vinaigre de xérès, </a:t>
            </a:r>
          </a:p>
          <a:p>
            <a:pPr>
              <a:spcBef>
                <a:spcPts val="0"/>
              </a:spcBef>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- 5 </a:t>
            </a:r>
            <a:r>
              <a:rPr lang="fr-FR" sz="800" dirty="0" smtClean="0">
                <a:latin typeface="Arial" pitchFamily="34" charset="0"/>
                <a:cs typeface="Arial" pitchFamily="34" charset="0"/>
              </a:rPr>
              <a:t>cl de lait de soja, </a:t>
            </a:r>
          </a:p>
          <a:p>
            <a:pPr>
              <a:spcBef>
                <a:spcPts val="0"/>
              </a:spcBef>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cuillère à café rase de levure </a:t>
            </a:r>
            <a:r>
              <a:rPr lang="fr-FR" sz="800" dirty="0" smtClean="0">
                <a:latin typeface="Arial" pitchFamily="34" charset="0"/>
                <a:cs typeface="Arial" pitchFamily="34" charset="0"/>
              </a:rPr>
              <a:t>		  chimique</a:t>
            </a:r>
            <a:r>
              <a:rPr lang="fr-FR" sz="800" dirty="0" smtClean="0">
                <a:latin typeface="Arial" pitchFamily="34" charset="0"/>
                <a:cs typeface="Arial" pitchFamily="34" charset="0"/>
              </a:rPr>
              <a:t>, </a:t>
            </a:r>
          </a:p>
          <a:p>
            <a:pPr>
              <a:spcBef>
                <a:spcPts val="0"/>
              </a:spcBef>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- 100 </a:t>
            </a:r>
            <a:r>
              <a:rPr lang="fr-FR" sz="800" dirty="0" smtClean="0">
                <a:latin typeface="Arial" pitchFamily="34" charset="0"/>
                <a:cs typeface="Arial" pitchFamily="34" charset="0"/>
              </a:rPr>
              <a:t>g d’olives vertes dénoyautées, </a:t>
            </a:r>
          </a:p>
          <a:p>
            <a:pPr>
              <a:spcBef>
                <a:spcPts val="0"/>
              </a:spcBef>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- 10 </a:t>
            </a:r>
            <a:r>
              <a:rPr lang="fr-FR" sz="800" dirty="0" smtClean="0">
                <a:latin typeface="Arial" pitchFamily="34" charset="0"/>
                <a:cs typeface="Arial" pitchFamily="34" charset="0"/>
              </a:rPr>
              <a:t>tomates séchées</a:t>
            </a:r>
          </a:p>
          <a:p>
            <a:pPr>
              <a:spcBef>
                <a:spcPts val="100"/>
              </a:spcBef>
              <a:buNone/>
            </a:pPr>
            <a:r>
              <a:rPr lang="fr-FR" sz="800" dirty="0" smtClean="0">
                <a:latin typeface="Arial" pitchFamily="34" charset="0"/>
                <a:cs typeface="Arial" pitchFamily="34" charset="0"/>
              </a:rPr>
              <a:t>	Préchauffer </a:t>
            </a:r>
            <a:r>
              <a:rPr lang="fr-FR" sz="800" dirty="0" smtClean="0">
                <a:latin typeface="Arial" pitchFamily="34" charset="0"/>
                <a:cs typeface="Arial" pitchFamily="34" charset="0"/>
              </a:rPr>
              <a:t>le four à 210°C (th7</a:t>
            </a:r>
            <a:r>
              <a:rPr lang="fr-FR" sz="800" dirty="0" smtClean="0">
                <a:latin typeface="Arial" pitchFamily="34" charset="0"/>
                <a:cs typeface="Arial" pitchFamily="34" charset="0"/>
              </a:rPr>
              <a:t>).</a:t>
            </a:r>
          </a:p>
          <a:p>
            <a:pPr>
              <a:spcBef>
                <a:spcPts val="100"/>
              </a:spcBef>
              <a:buNone/>
            </a:pPr>
            <a:r>
              <a:rPr lang="fr-FR" sz="800" dirty="0" smtClean="0">
                <a:latin typeface="Arial" pitchFamily="34" charset="0"/>
                <a:cs typeface="Arial" pitchFamily="34" charset="0"/>
              </a:rPr>
              <a:t>	Hacher grossièrement les tomates séchées. </a:t>
            </a:r>
          </a:p>
          <a:p>
            <a:pPr>
              <a:spcBef>
                <a:spcPts val="100"/>
              </a:spcBef>
              <a:buNone/>
            </a:pPr>
            <a:r>
              <a:rPr lang="fr-FR" sz="800" dirty="0" smtClean="0">
                <a:latin typeface="Arial" pitchFamily="34" charset="0"/>
                <a:cs typeface="Arial" pitchFamily="34" charset="0"/>
              </a:rPr>
              <a:t>	Déposer le basilic dans le bol d’un robot ménager avec la choucroute préalablement chauffée à la casserole et une cuillère à soupe d’huile d’olive. Saler légèrement et mixer. </a:t>
            </a:r>
          </a:p>
          <a:p>
            <a:pPr>
              <a:spcBef>
                <a:spcPts val="100"/>
              </a:spcBef>
              <a:buNone/>
            </a:pPr>
            <a:r>
              <a:rPr lang="fr-FR" sz="800" dirty="0" smtClean="0">
                <a:latin typeface="Arial" pitchFamily="34" charset="0"/>
                <a:cs typeface="Arial" pitchFamily="34" charset="0"/>
              </a:rPr>
              <a:t>	Dans </a:t>
            </a:r>
            <a:r>
              <a:rPr lang="fr-FR" sz="800" dirty="0" smtClean="0">
                <a:latin typeface="Arial" pitchFamily="34" charset="0"/>
                <a:cs typeface="Arial" pitchFamily="34" charset="0"/>
              </a:rPr>
              <a:t>une jatte, rassembler la farine, le sel, la levure et les œufs battus en omelette. Mélanger avant d’incorporer le reste d’huile, le vinaigre et le lait de soja.</a:t>
            </a:r>
          </a:p>
          <a:p>
            <a:pPr>
              <a:spcBef>
                <a:spcPts val="100"/>
              </a:spcBef>
              <a:buNone/>
            </a:pPr>
            <a:r>
              <a:rPr lang="fr-FR" sz="800" dirty="0" smtClean="0">
                <a:latin typeface="Arial" pitchFamily="34" charset="0"/>
                <a:cs typeface="Arial" pitchFamily="34" charset="0"/>
              </a:rPr>
              <a:t>	Ajouter </a:t>
            </a:r>
            <a:r>
              <a:rPr lang="fr-FR" sz="800" dirty="0" smtClean="0">
                <a:latin typeface="Arial" pitchFamily="34" charset="0"/>
                <a:cs typeface="Arial" pitchFamily="34" charset="0"/>
              </a:rPr>
              <a:t>alors la préparation à la choucroute, les tomates hachées, les olives. Travailler l’ensemble à la fourchette afin d’obtenir une pâte aérée. </a:t>
            </a:r>
          </a:p>
          <a:p>
            <a:pPr>
              <a:spcBef>
                <a:spcPts val="100"/>
              </a:spcBef>
              <a:buNone/>
            </a:pPr>
            <a:r>
              <a:rPr lang="fr-FR" sz="800" dirty="0" smtClean="0">
                <a:latin typeface="Arial" pitchFamily="34" charset="0"/>
                <a:cs typeface="Arial" pitchFamily="34" charset="0"/>
              </a:rPr>
              <a:t>	Verser </a:t>
            </a:r>
            <a:r>
              <a:rPr lang="fr-FR" sz="800" dirty="0" smtClean="0">
                <a:latin typeface="Arial" pitchFamily="34" charset="0"/>
                <a:cs typeface="Arial" pitchFamily="34" charset="0"/>
              </a:rPr>
              <a:t>dans un moule à cake huilé, puis enfourner pour 45 min environ. Déguster tiède avec une salade verte</a:t>
            </a:r>
            <a:r>
              <a:rPr lang="fr-FR" sz="800" dirty="0" smtClean="0">
                <a:latin typeface="Arial" pitchFamily="34" charset="0"/>
                <a:cs typeface="Arial" pitchFamily="34" charset="0"/>
              </a:rPr>
              <a:t>.</a:t>
            </a:r>
          </a:p>
          <a:p>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TOURTE À LA CHOUCROUTE</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a:t>
            </a:r>
            <a:r>
              <a:rPr lang="fr-FR" sz="600" i="1" dirty="0" smtClean="0">
                <a:latin typeface="Arial" pitchFamily="34" charset="0"/>
                <a:cs typeface="Arial" pitchFamily="34" charset="0"/>
              </a:rPr>
              <a:t>transmise par Madame Christelle BIRY</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pour 6 personnes : </a:t>
            </a:r>
            <a:br>
              <a:rPr lang="fr-FR" sz="800" dirty="0" smtClean="0">
                <a:latin typeface="Arial" pitchFamily="34" charset="0"/>
                <a:cs typeface="Arial" pitchFamily="34" charset="0"/>
              </a:rPr>
            </a:br>
            <a:r>
              <a:rPr lang="fr-FR" sz="800" dirty="0" smtClean="0">
                <a:latin typeface="Arial" pitchFamily="34" charset="0"/>
                <a:cs typeface="Arial" pitchFamily="34" charset="0"/>
              </a:rPr>
              <a:t> 	- 2 rouleaux de pâte feuilletée </a:t>
            </a:r>
            <a:br>
              <a:rPr lang="fr-FR" sz="800" dirty="0" smtClean="0">
                <a:latin typeface="Arial" pitchFamily="34" charset="0"/>
                <a:cs typeface="Arial" pitchFamily="34" charset="0"/>
              </a:rPr>
            </a:br>
            <a:r>
              <a:rPr lang="fr-FR" sz="800" dirty="0" smtClean="0">
                <a:latin typeface="Arial" pitchFamily="34" charset="0"/>
                <a:cs typeface="Arial" pitchFamily="34" charset="0"/>
              </a:rPr>
              <a:t> 	- 600 gr de choucroute SAVA</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gr de lard fumé ou lardons</a:t>
            </a:r>
            <a:br>
              <a:rPr lang="fr-FR" sz="800" dirty="0" smtClean="0">
                <a:latin typeface="Arial" pitchFamily="34" charset="0"/>
                <a:cs typeface="Arial" pitchFamily="34" charset="0"/>
              </a:rPr>
            </a:br>
            <a:r>
              <a:rPr lang="fr-FR" sz="800" dirty="0" smtClean="0">
                <a:latin typeface="Arial" pitchFamily="34" charset="0"/>
                <a:cs typeface="Arial" pitchFamily="34" charset="0"/>
              </a:rPr>
              <a:t> 	- 3 oignons </a:t>
            </a:r>
            <a:br>
              <a:rPr lang="fr-FR" sz="800" dirty="0" smtClean="0">
                <a:latin typeface="Arial" pitchFamily="34" charset="0"/>
                <a:cs typeface="Arial" pitchFamily="34" charset="0"/>
              </a:rPr>
            </a:br>
            <a:r>
              <a:rPr lang="fr-FR" sz="800" dirty="0" smtClean="0">
                <a:latin typeface="Arial" pitchFamily="34" charset="0"/>
                <a:cs typeface="Arial" pitchFamily="34" charset="0"/>
              </a:rPr>
              <a:t> 	- 2 c. à soupe de crème épaisse </a:t>
            </a:r>
            <a:br>
              <a:rPr lang="fr-FR" sz="800" dirty="0" smtClean="0">
                <a:latin typeface="Arial" pitchFamily="34" charset="0"/>
                <a:cs typeface="Arial" pitchFamily="34" charset="0"/>
              </a:rPr>
            </a:br>
            <a:r>
              <a:rPr lang="fr-FR" sz="800" dirty="0" smtClean="0">
                <a:latin typeface="Arial" pitchFamily="34" charset="0"/>
                <a:cs typeface="Arial" pitchFamily="34" charset="0"/>
              </a:rPr>
              <a:t> 	- 1 jaune d'œuf </a:t>
            </a:r>
            <a:br>
              <a:rPr lang="fr-FR" sz="800" dirty="0" smtClean="0">
                <a:latin typeface="Arial" pitchFamily="34" charset="0"/>
                <a:cs typeface="Arial" pitchFamily="34" charset="0"/>
              </a:rPr>
            </a:br>
            <a:r>
              <a:rPr lang="fr-FR" sz="800" dirty="0" smtClean="0">
                <a:latin typeface="Arial" pitchFamily="34" charset="0"/>
                <a:cs typeface="Arial" pitchFamily="34" charset="0"/>
              </a:rPr>
              <a:t> 	- 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Coupez le lard en morceaux et faites-les revenir 5 mn à la poêle </a:t>
            </a:r>
            <a:br>
              <a:rPr lang="fr-FR" sz="800" dirty="0" smtClean="0">
                <a:latin typeface="Arial" pitchFamily="34" charset="0"/>
                <a:cs typeface="Arial" pitchFamily="34" charset="0"/>
              </a:rPr>
            </a:br>
            <a:r>
              <a:rPr lang="fr-FR" sz="800" dirty="0" smtClean="0">
                <a:latin typeface="Arial" pitchFamily="34" charset="0"/>
                <a:cs typeface="Arial" pitchFamily="34" charset="0"/>
              </a:rPr>
              <a:t>pour qu'ils rendent leur graisse. </a:t>
            </a:r>
            <a:br>
              <a:rPr lang="fr-FR" sz="800" dirty="0" smtClean="0">
                <a:latin typeface="Arial" pitchFamily="34" charset="0"/>
                <a:cs typeface="Arial" pitchFamily="34" charset="0"/>
              </a:rPr>
            </a:br>
            <a:r>
              <a:rPr lang="fr-FR" sz="800" dirty="0" smtClean="0">
                <a:latin typeface="Arial" pitchFamily="34" charset="0"/>
                <a:cs typeface="Arial" pitchFamily="34" charset="0"/>
              </a:rPr>
              <a:t>Pelez et émincez les oignons. Ajoutez-les dans la poêle avec </a:t>
            </a:r>
            <a:br>
              <a:rPr lang="fr-FR" sz="800" dirty="0" smtClean="0">
                <a:latin typeface="Arial" pitchFamily="34" charset="0"/>
                <a:cs typeface="Arial" pitchFamily="34" charset="0"/>
              </a:rPr>
            </a:br>
            <a:r>
              <a:rPr lang="fr-FR" sz="800" dirty="0" smtClean="0">
                <a:latin typeface="Arial" pitchFamily="34" charset="0"/>
                <a:cs typeface="Arial" pitchFamily="34" charset="0"/>
              </a:rPr>
              <a:t>les lardons. Continuez la cuisson 3 à 4 mn sans les laisser </a:t>
            </a:r>
            <a:br>
              <a:rPr lang="fr-FR" sz="800" dirty="0" smtClean="0">
                <a:latin typeface="Arial" pitchFamily="34" charset="0"/>
                <a:cs typeface="Arial" pitchFamily="34" charset="0"/>
              </a:rPr>
            </a:br>
            <a:r>
              <a:rPr lang="fr-FR" sz="800" dirty="0" smtClean="0">
                <a:latin typeface="Arial" pitchFamily="34" charset="0"/>
                <a:cs typeface="Arial" pitchFamily="34" charset="0"/>
              </a:rPr>
              <a:t>colorer. Ajoutez la choucroute et bien mélanger. Incorporez </a:t>
            </a:r>
            <a:br>
              <a:rPr lang="fr-FR" sz="800" dirty="0" smtClean="0">
                <a:latin typeface="Arial" pitchFamily="34" charset="0"/>
                <a:cs typeface="Arial" pitchFamily="34" charset="0"/>
              </a:rPr>
            </a:br>
            <a:r>
              <a:rPr lang="fr-FR" sz="800" dirty="0" smtClean="0">
                <a:latin typeface="Arial" pitchFamily="34" charset="0"/>
                <a:cs typeface="Arial" pitchFamily="34" charset="0"/>
              </a:rPr>
              <a:t>la crème, poivrez largement et laissez tiédir. </a:t>
            </a:r>
            <a:br>
              <a:rPr lang="fr-FR" sz="800" dirty="0" smtClean="0">
                <a:latin typeface="Arial" pitchFamily="34" charset="0"/>
                <a:cs typeface="Arial" pitchFamily="34" charset="0"/>
              </a:rPr>
            </a:br>
            <a:r>
              <a:rPr lang="fr-FR" sz="800" dirty="0" smtClean="0">
                <a:latin typeface="Arial" pitchFamily="34" charset="0"/>
                <a:cs typeface="Arial" pitchFamily="34" charset="0"/>
              </a:rPr>
              <a:t>Déroulez un rouleau de pâte feuilletée. Garnissez-en 1 moule </a:t>
            </a:r>
            <a:br>
              <a:rPr lang="fr-FR" sz="800" dirty="0" smtClean="0">
                <a:latin typeface="Arial" pitchFamily="34" charset="0"/>
                <a:cs typeface="Arial" pitchFamily="34" charset="0"/>
              </a:rPr>
            </a:br>
            <a:r>
              <a:rPr lang="fr-FR" sz="800" dirty="0" smtClean="0">
                <a:latin typeface="Arial" pitchFamily="34" charset="0"/>
                <a:cs typeface="Arial" pitchFamily="34" charset="0"/>
              </a:rPr>
              <a:t>à tarte et piquez le fond à la fourchette. Remplissez-le de la </a:t>
            </a:r>
            <a:br>
              <a:rPr lang="fr-FR" sz="800" dirty="0" smtClean="0">
                <a:latin typeface="Arial" pitchFamily="34" charset="0"/>
                <a:cs typeface="Arial" pitchFamily="34" charset="0"/>
              </a:rPr>
            </a:br>
            <a:r>
              <a:rPr lang="fr-FR" sz="800" dirty="0" smtClean="0">
                <a:latin typeface="Arial" pitchFamily="34" charset="0"/>
                <a:cs typeface="Arial" pitchFamily="34" charset="0"/>
              </a:rPr>
              <a:t>choucroute aux oignons et lardons tiédie. </a:t>
            </a:r>
            <a:br>
              <a:rPr lang="fr-FR" sz="800" dirty="0" smtClean="0">
                <a:latin typeface="Arial" pitchFamily="34" charset="0"/>
                <a:cs typeface="Arial" pitchFamily="34" charset="0"/>
              </a:rPr>
            </a:br>
            <a:r>
              <a:rPr lang="fr-FR" sz="800" dirty="0" smtClean="0">
                <a:latin typeface="Arial" pitchFamily="34" charset="0"/>
                <a:cs typeface="Arial" pitchFamily="34" charset="0"/>
              </a:rPr>
              <a:t>Déroulez la 2eme pâte feuilletée. Recoupez-la au besoin au </a:t>
            </a:r>
            <a:br>
              <a:rPr lang="fr-FR" sz="800" dirty="0" smtClean="0">
                <a:latin typeface="Arial" pitchFamily="34" charset="0"/>
                <a:cs typeface="Arial" pitchFamily="34" charset="0"/>
              </a:rPr>
            </a:br>
            <a:r>
              <a:rPr lang="fr-FR" sz="800" dirty="0" smtClean="0">
                <a:latin typeface="Arial" pitchFamily="34" charset="0"/>
                <a:cs typeface="Arial" pitchFamily="34" charset="0"/>
              </a:rPr>
              <a:t>diamètre du moule. Posez-la sur le dessus de la tarte. Soudez- </a:t>
            </a:r>
            <a:br>
              <a:rPr lang="fr-FR" sz="800" dirty="0" smtClean="0">
                <a:latin typeface="Arial" pitchFamily="34" charset="0"/>
                <a:cs typeface="Arial" pitchFamily="34" charset="0"/>
              </a:rPr>
            </a:br>
            <a:r>
              <a:rPr lang="fr-FR" sz="800" dirty="0" smtClean="0">
                <a:latin typeface="Arial" pitchFamily="34" charset="0"/>
                <a:cs typeface="Arial" pitchFamily="34" charset="0"/>
              </a:rPr>
              <a:t>la en pinçant les bords. Piquez toute la surface à la fourchette. </a:t>
            </a:r>
            <a:br>
              <a:rPr lang="fr-FR" sz="800" dirty="0" smtClean="0">
                <a:latin typeface="Arial" pitchFamily="34" charset="0"/>
                <a:cs typeface="Arial" pitchFamily="34" charset="0"/>
              </a:rPr>
            </a:br>
            <a:r>
              <a:rPr lang="fr-FR" sz="800" dirty="0" smtClean="0">
                <a:latin typeface="Arial" pitchFamily="34" charset="0"/>
                <a:cs typeface="Arial" pitchFamily="34" charset="0"/>
              </a:rPr>
              <a:t>Dorez-la avec le jaune d'œuf. </a:t>
            </a:r>
            <a:br>
              <a:rPr lang="fr-FR" sz="800" dirty="0" smtClean="0">
                <a:latin typeface="Arial" pitchFamily="34" charset="0"/>
                <a:cs typeface="Arial" pitchFamily="34" charset="0"/>
              </a:rPr>
            </a:br>
            <a:r>
              <a:rPr lang="fr-FR" sz="800" dirty="0" smtClean="0">
                <a:latin typeface="Arial" pitchFamily="34" charset="0"/>
                <a:cs typeface="Arial" pitchFamily="34" charset="0"/>
              </a:rPr>
              <a:t>Mettez au four préchauffé à 200°C et laissez cuire 30 mn. </a:t>
            </a:r>
            <a:br>
              <a:rPr lang="fr-FR" sz="800" dirty="0" smtClean="0">
                <a:latin typeface="Arial" pitchFamily="34" charset="0"/>
                <a:cs typeface="Arial" pitchFamily="34" charset="0"/>
              </a:rPr>
            </a:br>
            <a:r>
              <a:rPr lang="fr-FR" sz="800" dirty="0" smtClean="0">
                <a:latin typeface="Arial" pitchFamily="34" charset="0"/>
                <a:cs typeface="Arial" pitchFamily="34" charset="0"/>
              </a:rPr>
              <a:t>Baissez la température du four à 180°C et continuer la cuisson </a:t>
            </a:r>
            <a:br>
              <a:rPr lang="fr-FR" sz="800" dirty="0" smtClean="0">
                <a:latin typeface="Arial" pitchFamily="34" charset="0"/>
                <a:cs typeface="Arial" pitchFamily="34" charset="0"/>
              </a:rPr>
            </a:br>
            <a:r>
              <a:rPr lang="fr-FR" sz="800" dirty="0" smtClean="0">
                <a:latin typeface="Arial" pitchFamily="34" charset="0"/>
                <a:cs typeface="Arial" pitchFamily="34" charset="0"/>
              </a:rPr>
              <a:t>10 mn. </a:t>
            </a:r>
            <a:br>
              <a:rPr lang="fr-FR" sz="800" dirty="0" smtClean="0">
                <a:latin typeface="Arial" pitchFamily="34" charset="0"/>
                <a:cs typeface="Arial" pitchFamily="34" charset="0"/>
              </a:rPr>
            </a:br>
            <a:r>
              <a:rPr lang="fr-FR" sz="800" dirty="0" smtClean="0">
                <a:latin typeface="Arial" pitchFamily="34" charset="0"/>
                <a:cs typeface="Arial" pitchFamily="34" charset="0"/>
              </a:rPr>
              <a:t>Laissez reposer 10 mn avant de démoulez et servez. </a:t>
            </a:r>
            <a:br>
              <a:rPr lang="fr-FR" sz="800" dirty="0" smtClean="0">
                <a:latin typeface="Arial" pitchFamily="34" charset="0"/>
                <a:cs typeface="Arial" pitchFamily="34" charset="0"/>
              </a:rPr>
            </a:br>
            <a:r>
              <a:rPr lang="fr-FR" sz="800" i="1" dirty="0" smtClean="0">
                <a:latin typeface="Arial" pitchFamily="34" charset="0"/>
                <a:cs typeface="Arial" pitchFamily="34" charset="0"/>
              </a:rPr>
              <a:t>*pour une saveur plus fruitée, ajoutez à votre choucroute </a:t>
            </a:r>
            <a:br>
              <a:rPr lang="fr-FR" sz="800" i="1" dirty="0" smtClean="0">
                <a:latin typeface="Arial" pitchFamily="34" charset="0"/>
                <a:cs typeface="Arial" pitchFamily="34" charset="0"/>
              </a:rPr>
            </a:br>
            <a:r>
              <a:rPr lang="fr-FR" sz="800" i="1" dirty="0" smtClean="0">
                <a:latin typeface="Arial" pitchFamily="34" charset="0"/>
                <a:cs typeface="Arial" pitchFamily="34" charset="0"/>
              </a:rPr>
              <a:t>1 pomme râpée et quelques graines de carvi.</a:t>
            </a:r>
            <a:endParaRPr lang="fr-FR" sz="800" dirty="0">
              <a:latin typeface="Arial" pitchFamily="34" charset="0"/>
              <a:cs typeface="Arial" pitchFamily="34" charset="0"/>
            </a:endParaRPr>
          </a:p>
        </p:txBody>
      </p:sp>
      <p:pic>
        <p:nvPicPr>
          <p:cNvPr id="10" name="Image 9" descr="images.jpg"/>
          <p:cNvPicPr>
            <a:picLocks noChangeAspect="1"/>
          </p:cNvPicPr>
          <p:nvPr/>
        </p:nvPicPr>
        <p:blipFill>
          <a:blip r:embed="rId4" cstate="print"/>
          <a:stretch>
            <a:fillRect/>
          </a:stretch>
        </p:blipFill>
        <p:spPr>
          <a:xfrm>
            <a:off x="4572000" y="332656"/>
            <a:ext cx="1731152" cy="1152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CHOUCROUTE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1619672" y="1772816"/>
            <a:ext cx="6029672" cy="4114800"/>
          </a:xfrm>
        </p:spPr>
        <p:txBody>
          <a:bodyPr/>
          <a:lstStyle/>
          <a:p>
            <a:r>
              <a:rPr lang="fr-FR" sz="800" b="1" dirty="0" smtClean="0">
                <a:latin typeface="Arial" pitchFamily="34" charset="0"/>
                <a:cs typeface="Arial" pitchFamily="34" charset="0"/>
              </a:rPr>
              <a:t>STRUDEL À LA CHOUCROUTE</a:t>
            </a: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 Pâte à Strudel : ci-dessous ou si l’on est </a:t>
            </a:r>
            <a:r>
              <a:rPr lang="fr-FR" sz="800" dirty="0" smtClean="0">
                <a:latin typeface="Arial" pitchFamily="34" charset="0"/>
                <a:cs typeface="Arial" pitchFamily="34" charset="0"/>
              </a:rPr>
              <a:t>pressé</a:t>
            </a:r>
            <a:r>
              <a:rPr lang="fr-FR" sz="800" dirty="0" smtClean="0">
                <a:latin typeface="Arial" pitchFamily="34" charset="0"/>
                <a:cs typeface="Arial" pitchFamily="34" charset="0"/>
              </a:rPr>
              <a:t>, remplacer la pâte à strudel par une </a:t>
            </a:r>
            <a:r>
              <a:rPr lang="fr-FR" sz="800" dirty="0" smtClean="0">
                <a:latin typeface="Arial" pitchFamily="34" charset="0"/>
                <a:cs typeface="Arial" pitchFamily="34" charset="0"/>
              </a:rPr>
              <a:t>		  pâte </a:t>
            </a:r>
            <a:r>
              <a:rPr lang="fr-FR" sz="800" dirty="0" smtClean="0">
                <a:latin typeface="Arial" pitchFamily="34" charset="0"/>
                <a:cs typeface="Arial" pitchFamily="34" charset="0"/>
              </a:rPr>
              <a:t>feuilletée et procéder de la même façon. Le résultat est délicieux!</a:t>
            </a:r>
            <a:br>
              <a:rPr lang="fr-FR" sz="800" dirty="0" smtClean="0">
                <a:latin typeface="Arial" pitchFamily="34" charset="0"/>
                <a:cs typeface="Arial" pitchFamily="34" charset="0"/>
              </a:rPr>
            </a:br>
            <a:r>
              <a:rPr lang="fr-FR" sz="800" dirty="0" smtClean="0">
                <a:latin typeface="Arial" pitchFamily="34" charset="0"/>
                <a:cs typeface="Arial" pitchFamily="34" charset="0"/>
              </a:rPr>
              <a:t> 		- 2 oignons </a:t>
            </a:r>
            <a:br>
              <a:rPr lang="fr-FR" sz="800" dirty="0" smtClean="0">
                <a:latin typeface="Arial" pitchFamily="34" charset="0"/>
                <a:cs typeface="Arial" pitchFamily="34" charset="0"/>
              </a:rPr>
            </a:br>
            <a:r>
              <a:rPr lang="fr-FR" sz="800" dirty="0" smtClean="0">
                <a:latin typeface="Arial" pitchFamily="34" charset="0"/>
                <a:cs typeface="Arial" pitchFamily="34" charset="0"/>
              </a:rPr>
              <a:t> 		- choucroute environ 800 g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crème fraîche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20 g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- 1 bouquet d’aneth, vin blanc</a:t>
            </a:r>
            <a:br>
              <a:rPr lang="fr-FR" sz="800" dirty="0" smtClean="0">
                <a:latin typeface="Arial" pitchFamily="34" charset="0"/>
                <a:cs typeface="Arial" pitchFamily="34" charset="0"/>
              </a:rPr>
            </a:br>
            <a:r>
              <a:rPr lang="fr-FR" sz="800" dirty="0" smtClean="0">
                <a:latin typeface="Arial" pitchFamily="34" charset="0"/>
                <a:cs typeface="Arial" pitchFamily="34" charset="0"/>
              </a:rPr>
              <a:t> 		- 300 g de saumon cru ou fumé ou de lardons </a:t>
            </a:r>
            <a:br>
              <a:rPr lang="fr-FR" sz="800" dirty="0" smtClean="0">
                <a:latin typeface="Arial" pitchFamily="34" charset="0"/>
                <a:cs typeface="Arial" pitchFamily="34" charset="0"/>
              </a:rPr>
            </a:br>
            <a:r>
              <a:rPr lang="fr-FR" sz="800" dirty="0" smtClean="0">
                <a:latin typeface="Arial" pitchFamily="34" charset="0"/>
                <a:cs typeface="Arial" pitchFamily="34" charset="0"/>
              </a:rPr>
              <a:t>Peler, hacher les oignons, les faire revenir dans le beurre avec la choucroute durant 10 mn.</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un peu de vin blanc (1/2 verre) et laisser réduire.</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le saumon coupé en dés.</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la crème, le sel, le poivre, l'aneth.</a:t>
            </a:r>
            <a:br>
              <a:rPr lang="fr-FR" sz="800" dirty="0" smtClean="0">
                <a:latin typeface="Arial" pitchFamily="34" charset="0"/>
                <a:cs typeface="Arial" pitchFamily="34" charset="0"/>
              </a:rPr>
            </a:br>
            <a:r>
              <a:rPr lang="fr-FR" sz="800" dirty="0" smtClean="0">
                <a:latin typeface="Arial" pitchFamily="34" charset="0"/>
                <a:cs typeface="Arial" pitchFamily="34" charset="0"/>
              </a:rPr>
              <a:t>Laisser refroidir.</a:t>
            </a:r>
            <a:br>
              <a:rPr lang="fr-FR" sz="800" dirty="0" smtClean="0">
                <a:latin typeface="Arial" pitchFamily="34" charset="0"/>
                <a:cs typeface="Arial" pitchFamily="34" charset="0"/>
              </a:rPr>
            </a:br>
            <a:r>
              <a:rPr lang="fr-FR" sz="800" dirty="0" smtClean="0">
                <a:latin typeface="Arial" pitchFamily="34" charset="0"/>
                <a:cs typeface="Arial" pitchFamily="34" charset="0"/>
              </a:rPr>
              <a:t>Étaler la pâte à Strudel, et suivre les instructions données dans la recette de la pâte à Strudel.</a:t>
            </a:r>
          </a:p>
          <a:p>
            <a:r>
              <a:rPr lang="fr-FR" sz="800" b="1" dirty="0" smtClean="0">
                <a:latin typeface="Arial" pitchFamily="34" charset="0"/>
                <a:cs typeface="Arial" pitchFamily="34" charset="0"/>
              </a:rPr>
              <a:t>PÂTE A STRUDEL </a:t>
            </a:r>
            <a:br>
              <a:rPr lang="fr-FR" sz="800" b="1" dirty="0" smtClean="0">
                <a:latin typeface="Arial" pitchFamily="34" charset="0"/>
                <a:cs typeface="Arial" pitchFamily="34" charset="0"/>
              </a:rPr>
            </a:br>
            <a:r>
              <a:rPr lang="fr-FR" sz="800" dirty="0" smtClean="0">
                <a:latin typeface="Arial" pitchFamily="34" charset="0"/>
                <a:cs typeface="Arial" pitchFamily="34" charset="0"/>
              </a:rPr>
              <a:t>Ingrédients : 	- 250 g farine </a:t>
            </a:r>
            <a:br>
              <a:rPr lang="fr-FR" sz="800" dirty="0" smtClean="0">
                <a:latin typeface="Arial" pitchFamily="34" charset="0"/>
                <a:cs typeface="Arial" pitchFamily="34" charset="0"/>
              </a:rPr>
            </a:br>
            <a:r>
              <a:rPr lang="fr-FR" sz="800" dirty="0" smtClean="0">
                <a:latin typeface="Arial" pitchFamily="34" charset="0"/>
                <a:cs typeface="Arial" pitchFamily="34" charset="0"/>
              </a:rPr>
              <a:t> 		- 2 jaunes d’œuf</a:t>
            </a:r>
            <a:r>
              <a:rPr lang="fr-FR" sz="800" b="1" dirty="0" smtClean="0">
                <a:latin typeface="Arial" pitchFamily="34" charset="0"/>
                <a:cs typeface="Arial" pitchFamily="34" charset="0"/>
              </a:rPr>
              <a:t>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- 1/8 l d'eau chaude </a:t>
            </a:r>
            <a:br>
              <a:rPr lang="fr-FR" sz="800" dirty="0" smtClean="0">
                <a:latin typeface="Arial" pitchFamily="34" charset="0"/>
                <a:cs typeface="Arial" pitchFamily="34" charset="0"/>
              </a:rPr>
            </a:br>
            <a:r>
              <a:rPr lang="fr-FR" sz="800" dirty="0" smtClean="0">
                <a:latin typeface="Arial" pitchFamily="34" charset="0"/>
                <a:cs typeface="Arial" pitchFamily="34" charset="0"/>
              </a:rPr>
              <a:t> 		- 3 cuillères à soupe d'huile, sel</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la farine dans un saladier, creuser un puits. Y mettre un jaune d’œuf, le sel, l'huile et l'eau. Travailler la pâte pour former une boule, puis terminer de la travailler sur le plan de travail enfariné. Lorsqu'on obtient une boule lisse qui ne colle plus, la laisser reposer avec le saladier posé à l'envers par-dessus 30 mn (elle doit rester au chaud).</a:t>
            </a:r>
            <a:br>
              <a:rPr lang="fr-FR" sz="800" dirty="0" smtClean="0">
                <a:latin typeface="Arial" pitchFamily="34" charset="0"/>
                <a:cs typeface="Arial" pitchFamily="34" charset="0"/>
              </a:rPr>
            </a:br>
            <a:r>
              <a:rPr lang="fr-FR" sz="800" dirty="0" smtClean="0">
                <a:latin typeface="Arial" pitchFamily="34" charset="0"/>
                <a:cs typeface="Arial" pitchFamily="34" charset="0"/>
              </a:rPr>
              <a:t>Placer un torchon humide sur le plan de travail, un sec par-dessus. Enfariner. Abaisser la pâte sur le torchon, l'étirer avec les mains sans la déchirer. On obtient un rectangle de 50x60 environ.</a:t>
            </a:r>
            <a:br>
              <a:rPr lang="fr-FR" sz="800" dirty="0" smtClean="0">
                <a:latin typeface="Arial" pitchFamily="34" charset="0"/>
                <a:cs typeface="Arial" pitchFamily="34" charset="0"/>
              </a:rPr>
            </a:br>
            <a:r>
              <a:rPr lang="fr-FR" sz="800" dirty="0" smtClean="0">
                <a:latin typeface="Arial" pitchFamily="34" charset="0"/>
                <a:cs typeface="Arial" pitchFamily="34" charset="0"/>
              </a:rPr>
              <a:t>L'abaisse devient transparente, on doit pouvoir lire le journal à travers la pâte. L'enduire de blanc d’œuf ou de beurre fondu pour qu'elle reste souple. Étaler la farce sur la pâte en laissant une bordure de 2 cm tout autour. Enrouler la pâte (comme pour un biscuit roulé) en soulevant le torchon. Placer le Strudel sur la plaque à pâtisserie recouverte d'un papier sulfurisé. Dorer à l’œuf (avec le deuxième œuf). Enfourner 25 à 30 mn dans un four préchauffé à 225°C.</a:t>
            </a:r>
          </a:p>
          <a:p>
            <a:endParaRPr lang="fr-FR" sz="800" dirty="0">
              <a:latin typeface="Arial" pitchFamily="34" charset="0"/>
              <a:cs typeface="Arial" pitchFamily="34" charset="0"/>
            </a:endParaRPr>
          </a:p>
        </p:txBody>
      </p:sp>
      <p:pic>
        <p:nvPicPr>
          <p:cNvPr id="10" name="Image 9" descr="images.jpg"/>
          <p:cNvPicPr>
            <a:picLocks noChangeAspect="1"/>
          </p:cNvPicPr>
          <p:nvPr/>
        </p:nvPicPr>
        <p:blipFill>
          <a:blip r:embed="rId4" cstate="print"/>
          <a:stretch>
            <a:fillRect/>
          </a:stretch>
        </p:blipFill>
        <p:spPr>
          <a:xfrm>
            <a:off x="4572000" y="332656"/>
            <a:ext cx="1731152" cy="1152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CHOUCROUTE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CHOUCROUTE ET POISSONS À LA COCOTTE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- 600 g de filet de lotte</a:t>
            </a:r>
            <a:br>
              <a:rPr lang="fr-FR" sz="800" dirty="0" smtClean="0">
                <a:latin typeface="Arial" pitchFamily="34" charset="0"/>
                <a:cs typeface="Arial" pitchFamily="34" charset="0"/>
              </a:rPr>
            </a:br>
            <a:r>
              <a:rPr lang="fr-FR" sz="800" dirty="0" smtClean="0">
                <a:latin typeface="Arial" pitchFamily="34" charset="0"/>
                <a:cs typeface="Arial" pitchFamily="34" charset="0"/>
              </a:rPr>
              <a:t> 		- 1 filet de haddock de 500 g</a:t>
            </a:r>
            <a:br>
              <a:rPr lang="fr-FR" sz="800" dirty="0" smtClean="0">
                <a:latin typeface="Arial" pitchFamily="34" charset="0"/>
                <a:cs typeface="Arial" pitchFamily="34" charset="0"/>
              </a:rPr>
            </a:br>
            <a:r>
              <a:rPr lang="fr-FR" sz="800" dirty="0" smtClean="0">
                <a:latin typeface="Arial" pitchFamily="34" charset="0"/>
                <a:cs typeface="Arial" pitchFamily="34" charset="0"/>
              </a:rPr>
              <a:t> 		- 1 kg de choucroute crue </a:t>
            </a:r>
            <a:br>
              <a:rPr lang="fr-FR" sz="800" dirty="0" smtClean="0">
                <a:latin typeface="Arial" pitchFamily="34" charset="0"/>
                <a:cs typeface="Arial" pitchFamily="34" charset="0"/>
              </a:rPr>
            </a:br>
            <a:r>
              <a:rPr lang="fr-FR" sz="800" dirty="0" smtClean="0">
                <a:latin typeface="Arial" pitchFamily="34" charset="0"/>
                <a:cs typeface="Arial" pitchFamily="34" charset="0"/>
              </a:rPr>
              <a:t> 		- 4 oignons, 1 bouquet garni</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café de baies de genièvre</a:t>
            </a:r>
            <a:br>
              <a:rPr lang="fr-FR" sz="800" dirty="0" smtClean="0">
                <a:latin typeface="Arial" pitchFamily="34" charset="0"/>
                <a:cs typeface="Arial" pitchFamily="34" charset="0"/>
              </a:rPr>
            </a:br>
            <a:r>
              <a:rPr lang="fr-FR" sz="800" dirty="0" smtClean="0">
                <a:latin typeface="Arial" pitchFamily="34" charset="0"/>
                <a:cs typeface="Arial" pitchFamily="34" charset="0"/>
              </a:rPr>
              <a:t> 		- 1 bouteille de vin blanc sec</a:t>
            </a:r>
            <a:br>
              <a:rPr lang="fr-FR" sz="800" dirty="0" smtClean="0">
                <a:latin typeface="Arial" pitchFamily="34" charset="0"/>
                <a:cs typeface="Arial" pitchFamily="34" charset="0"/>
              </a:rPr>
            </a:br>
            <a:r>
              <a:rPr lang="fr-FR" sz="800" dirty="0" smtClean="0">
                <a:latin typeface="Arial" pitchFamily="34" charset="0"/>
                <a:cs typeface="Arial" pitchFamily="34" charset="0"/>
              </a:rPr>
              <a:t> 		- 200 g de crème fraîche épaisse</a:t>
            </a:r>
            <a:br>
              <a:rPr lang="fr-FR" sz="800" dirty="0" smtClean="0">
                <a:latin typeface="Arial" pitchFamily="34" charset="0"/>
                <a:cs typeface="Arial" pitchFamily="34" charset="0"/>
              </a:rPr>
            </a:br>
            <a:r>
              <a:rPr lang="fr-FR" sz="800" dirty="0" smtClean="0">
                <a:latin typeface="Arial" pitchFamily="34" charset="0"/>
                <a:cs typeface="Arial" pitchFamily="34" charset="0"/>
              </a:rPr>
              <a:t> 		- 20 g de beurre,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une douzaine de langoustines</a:t>
            </a:r>
            <a:br>
              <a:rPr lang="fr-FR" sz="800" dirty="0" smtClean="0">
                <a:latin typeface="Arial" pitchFamily="34" charset="0"/>
                <a:cs typeface="Arial" pitchFamily="34" charset="0"/>
              </a:rPr>
            </a:br>
            <a:r>
              <a:rPr lang="fr-FR" sz="800" dirty="0" smtClean="0">
                <a:latin typeface="Arial" pitchFamily="34" charset="0"/>
                <a:cs typeface="Arial" pitchFamily="34" charset="0"/>
              </a:rPr>
              <a:t> 		- petites pommes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Plongez la choucroute crue dans une grande marmite remplie d'eau bouillante, laissez reprendre l'ébullition, et comptez 5 min de cuisson. </a:t>
            </a:r>
            <a:br>
              <a:rPr lang="fr-FR" sz="800" dirty="0" smtClean="0">
                <a:latin typeface="Arial" pitchFamily="34" charset="0"/>
                <a:cs typeface="Arial" pitchFamily="34" charset="0"/>
              </a:rPr>
            </a:br>
            <a:r>
              <a:rPr lang="fr-FR" sz="800" dirty="0" smtClean="0">
                <a:latin typeface="Arial" pitchFamily="34" charset="0"/>
                <a:cs typeface="Arial" pitchFamily="34" charset="0"/>
              </a:rPr>
              <a:t>Egouttez et rincez à l'eau fraîche. Pressez la choucroute dans un torchon. </a:t>
            </a:r>
            <a:br>
              <a:rPr lang="fr-FR" sz="800" dirty="0" smtClean="0">
                <a:latin typeface="Arial" pitchFamily="34" charset="0"/>
                <a:cs typeface="Arial" pitchFamily="34" charset="0"/>
              </a:rPr>
            </a:br>
            <a:r>
              <a:rPr lang="fr-FR" sz="800" dirty="0" smtClean="0">
                <a:latin typeface="Arial" pitchFamily="34" charset="0"/>
                <a:cs typeface="Arial" pitchFamily="34" charset="0"/>
              </a:rPr>
              <a:t>Pelez les oignons, émincez-les, faites les étuver dans une noix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Dessus, étalez la choucroute, parfumez avec les baies de genièvre, le bouquet garni, sel, 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Arrosez de vin blanc, couvrez, et laissez cuire pendant 1 h. </a:t>
            </a:r>
            <a:br>
              <a:rPr lang="fr-FR" sz="800" dirty="0" smtClean="0">
                <a:latin typeface="Arial" pitchFamily="34" charset="0"/>
                <a:cs typeface="Arial" pitchFamily="34" charset="0"/>
              </a:rPr>
            </a:br>
            <a:r>
              <a:rPr lang="fr-FR" sz="800" dirty="0" smtClean="0">
                <a:latin typeface="Arial" pitchFamily="34" charset="0"/>
                <a:cs typeface="Arial" pitchFamily="34" charset="0"/>
              </a:rPr>
              <a:t>Coupez le filet de haddock en 4 morceaux, faites de même pour la lotte. </a:t>
            </a:r>
            <a:br>
              <a:rPr lang="fr-FR" sz="800" dirty="0" smtClean="0">
                <a:latin typeface="Arial" pitchFamily="34" charset="0"/>
                <a:cs typeface="Arial" pitchFamily="34" charset="0"/>
              </a:rPr>
            </a:br>
            <a:r>
              <a:rPr lang="fr-FR" sz="800" dirty="0" smtClean="0">
                <a:latin typeface="Arial" pitchFamily="34" charset="0"/>
                <a:cs typeface="Arial" pitchFamily="34" charset="0"/>
              </a:rPr>
              <a:t>Retirez la moitié de la choucroute de la cocotte. </a:t>
            </a:r>
            <a:br>
              <a:rPr lang="fr-FR" sz="800" dirty="0" smtClean="0">
                <a:latin typeface="Arial" pitchFamily="34" charset="0"/>
                <a:cs typeface="Arial" pitchFamily="34" charset="0"/>
              </a:rPr>
            </a:br>
            <a:r>
              <a:rPr lang="fr-FR" sz="800" dirty="0" smtClean="0">
                <a:latin typeface="Arial" pitchFamily="34" charset="0"/>
                <a:cs typeface="Arial" pitchFamily="34" charset="0"/>
              </a:rPr>
              <a:t>Sur ce qui reste, rangez le poisson, recouvrez-le avec la choucroute prélevée. Remettez sur feu doux 20 min environ. </a:t>
            </a:r>
            <a:br>
              <a:rPr lang="fr-FR" sz="800" dirty="0" smtClean="0">
                <a:latin typeface="Arial" pitchFamily="34" charset="0"/>
                <a:cs typeface="Arial" pitchFamily="34" charset="0"/>
              </a:rPr>
            </a:br>
            <a:r>
              <a:rPr lang="fr-FR" sz="800" dirty="0" smtClean="0">
                <a:latin typeface="Arial" pitchFamily="34" charset="0"/>
                <a:cs typeface="Arial" pitchFamily="34" charset="0"/>
              </a:rPr>
              <a:t>Si vous mettez des langoustines, faites-les cuire 5 min dans un court-bouillon. </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cuire les pommes de terre. </a:t>
            </a:r>
            <a:br>
              <a:rPr lang="fr-FR" sz="800" dirty="0" smtClean="0">
                <a:latin typeface="Arial" pitchFamily="34" charset="0"/>
                <a:cs typeface="Arial" pitchFamily="34" charset="0"/>
              </a:rPr>
            </a:br>
            <a:r>
              <a:rPr lang="fr-FR" sz="800" dirty="0" smtClean="0">
                <a:latin typeface="Arial" pitchFamily="34" charset="0"/>
                <a:cs typeface="Arial" pitchFamily="34" charset="0"/>
              </a:rPr>
              <a:t>Disposez la choucroute dans un grand plat, avec le poisson et les pommes de terre. </a:t>
            </a:r>
            <a:br>
              <a:rPr lang="fr-FR" sz="800" dirty="0" smtClean="0">
                <a:latin typeface="Arial" pitchFamily="34" charset="0"/>
                <a:cs typeface="Arial" pitchFamily="34" charset="0"/>
              </a:rPr>
            </a:br>
            <a:r>
              <a:rPr lang="fr-FR" sz="800" dirty="0" smtClean="0">
                <a:latin typeface="Arial" pitchFamily="34" charset="0"/>
                <a:cs typeface="Arial" pitchFamily="34" charset="0"/>
              </a:rPr>
              <a:t>Versez la crème fraîche dans la cocotte. Sur feu vif, mélangez pour déglacer. Arrosez le poisson avec cette sauce.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SALADE DE CHOUCROUTE</a:t>
            </a:r>
          </a:p>
          <a:p>
            <a:pPr>
              <a:buNone/>
            </a:pPr>
            <a:r>
              <a:rPr lang="fr-FR" sz="800" dirty="0" smtClean="0">
                <a:latin typeface="Arial" pitchFamily="34" charset="0"/>
                <a:cs typeface="Arial" pitchFamily="34" charset="0"/>
              </a:rPr>
              <a:t>	Ingrédients :		- 1 kg de choucroute crue </a:t>
            </a:r>
            <a:br>
              <a:rPr lang="fr-FR" sz="800" dirty="0" smtClean="0">
                <a:latin typeface="Arial" pitchFamily="34" charset="0"/>
                <a:cs typeface="Arial" pitchFamily="34" charset="0"/>
              </a:rPr>
            </a:br>
            <a:r>
              <a:rPr lang="fr-FR" sz="800" dirty="0" smtClean="0">
                <a:latin typeface="Arial" pitchFamily="34" charset="0"/>
                <a:cs typeface="Arial" pitchFamily="34" charset="0"/>
              </a:rPr>
              <a:t> 		- 1 carotte </a:t>
            </a:r>
            <a:br>
              <a:rPr lang="fr-FR" sz="800" dirty="0" smtClean="0">
                <a:latin typeface="Arial" pitchFamily="34" charset="0"/>
                <a:cs typeface="Arial" pitchFamily="34" charset="0"/>
              </a:rPr>
            </a:br>
            <a:r>
              <a:rPr lang="fr-FR" sz="800" dirty="0" smtClean="0">
                <a:latin typeface="Arial" pitchFamily="34" charset="0"/>
                <a:cs typeface="Arial" pitchFamily="34" charset="0"/>
              </a:rPr>
              <a:t> 		- 2 pommes </a:t>
            </a:r>
            <a:br>
              <a:rPr lang="fr-FR" sz="800" dirty="0" smtClean="0">
                <a:latin typeface="Arial" pitchFamily="34" charset="0"/>
                <a:cs typeface="Arial" pitchFamily="34" charset="0"/>
              </a:rPr>
            </a:br>
            <a:r>
              <a:rPr lang="fr-FR" sz="800" dirty="0" smtClean="0">
                <a:latin typeface="Arial" pitchFamily="34" charset="0"/>
                <a:cs typeface="Arial" pitchFamily="34" charset="0"/>
              </a:rPr>
              <a:t> 		- vinaigrette </a:t>
            </a:r>
            <a:br>
              <a:rPr lang="fr-FR" sz="800" dirty="0" smtClean="0">
                <a:latin typeface="Arial" pitchFamily="34" charset="0"/>
                <a:cs typeface="Arial" pitchFamily="34" charset="0"/>
              </a:rPr>
            </a:br>
            <a:r>
              <a:rPr lang="fr-FR" sz="800" dirty="0" smtClean="0">
                <a:latin typeface="Arial" pitchFamily="34" charset="0"/>
                <a:cs typeface="Arial" pitchFamily="34" charset="0"/>
              </a:rPr>
              <a:t> 		- quelques grains de cumin.</a:t>
            </a:r>
            <a:br>
              <a:rPr lang="fr-FR" sz="800" dirty="0" smtClean="0">
                <a:latin typeface="Arial" pitchFamily="34" charset="0"/>
                <a:cs typeface="Arial" pitchFamily="34" charset="0"/>
              </a:rPr>
            </a:br>
            <a:r>
              <a:rPr lang="fr-FR" sz="800" dirty="0" smtClean="0">
                <a:latin typeface="Arial" pitchFamily="34" charset="0"/>
                <a:cs typeface="Arial" pitchFamily="34" charset="0"/>
              </a:rPr>
              <a:t>Rincez et égouttez la choucroute.</a:t>
            </a:r>
            <a:br>
              <a:rPr lang="fr-FR" sz="800" dirty="0" smtClean="0">
                <a:latin typeface="Arial" pitchFamily="34" charset="0"/>
                <a:cs typeface="Arial" pitchFamily="34" charset="0"/>
              </a:rPr>
            </a:br>
            <a:r>
              <a:rPr lang="fr-FR" sz="800" dirty="0" smtClean="0">
                <a:latin typeface="Arial" pitchFamily="34" charset="0"/>
                <a:cs typeface="Arial" pitchFamily="34" charset="0"/>
              </a:rPr>
              <a:t>Pelez la carotte et les pommes, émincez-les. </a:t>
            </a:r>
            <a:br>
              <a:rPr lang="fr-FR" sz="800" dirty="0" smtClean="0">
                <a:latin typeface="Arial" pitchFamily="34" charset="0"/>
                <a:cs typeface="Arial" pitchFamily="34" charset="0"/>
              </a:rPr>
            </a:br>
            <a:r>
              <a:rPr lang="fr-FR" sz="800" dirty="0" smtClean="0">
                <a:latin typeface="Arial" pitchFamily="34" charset="0"/>
                <a:cs typeface="Arial" pitchFamily="34" charset="0"/>
              </a:rPr>
              <a:t>Mélangez le tout et assaisonnez de sauce vinaigrette à la moutarde, puis saupoudrez de grains de cumin.</a:t>
            </a:r>
          </a:p>
          <a:p>
            <a:pPr>
              <a:buNone/>
            </a:pPr>
            <a:r>
              <a:rPr lang="fr-FR" sz="800" i="1" dirty="0" smtClean="0">
                <a:latin typeface="Arial" pitchFamily="34" charset="0"/>
                <a:cs typeface="Arial" pitchFamily="34" charset="0"/>
              </a:rPr>
              <a:t>	Vous pouvez également ajouter 2 pommes de terre cuites à l'eau </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et émincées.</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images.jpg"/>
          <p:cNvPicPr>
            <a:picLocks noChangeAspect="1"/>
          </p:cNvPicPr>
          <p:nvPr/>
        </p:nvPicPr>
        <p:blipFill>
          <a:blip r:embed="rId4" cstate="print"/>
          <a:stretch>
            <a:fillRect/>
          </a:stretch>
        </p:blipFill>
        <p:spPr>
          <a:xfrm>
            <a:off x="4572000" y="332656"/>
            <a:ext cx="1731152" cy="1152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CHOUCROUTE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images.jpg"/>
          <p:cNvPicPr>
            <a:picLocks noChangeAspect="1"/>
          </p:cNvPicPr>
          <p:nvPr/>
        </p:nvPicPr>
        <p:blipFill>
          <a:blip r:embed="rId4" cstate="print"/>
          <a:stretch>
            <a:fillRect/>
          </a:stretch>
        </p:blipFill>
        <p:spPr>
          <a:xfrm>
            <a:off x="4572000" y="332656"/>
            <a:ext cx="1731152" cy="1152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1903</TotalTime>
  <Words>45</Words>
  <Application>Microsoft Office PowerPoint</Application>
  <PresentationFormat>Affichage à l'écran (4:3)</PresentationFormat>
  <Paragraphs>45</Paragraphs>
  <Slides>5</Slides>
  <Notes>4</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5</vt:i4>
      </vt:variant>
    </vt:vector>
  </HeadingPairs>
  <TitlesOfParts>
    <vt:vector size="8" baseType="lpstr">
      <vt:lpstr>Modèle - Bloc note</vt:lpstr>
      <vt:lpstr>Feuille Microsoft Office Excel</vt:lpstr>
      <vt:lpstr>Feuille de calcul</vt:lpstr>
      <vt:lpstr>  </vt:lpstr>
      <vt:lpstr>CHOUCROUTE</vt:lpstr>
      <vt:lpstr>CHOUCROUTE</vt:lpstr>
      <vt:lpstr>CHOUCROUTE</vt:lpstr>
      <vt:lpstr>CHOUCROUTE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48</cp:revision>
  <dcterms:created xsi:type="dcterms:W3CDTF">2011-06-13T09:41:35Z</dcterms:created>
  <dcterms:modified xsi:type="dcterms:W3CDTF">2012-06-30T11:40:07Z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