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59" r:id="rId2"/>
    <p:sldId id="260" r:id="rId3"/>
    <p:sldId id="263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44" autoAdjust="0"/>
    <p:restoredTop sz="90857" autoAdjust="0"/>
  </p:normalViewPr>
  <p:slideViewPr>
    <p:cSldViewPr>
      <p:cViewPr>
        <p:scale>
          <a:sx n="150" d="100"/>
          <a:sy n="150" d="100"/>
        </p:scale>
        <p:origin x="1188" y="10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478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AF540-3E3E-4EB2-A7E0-23F9C0BEBF2D}" type="datetimeFigureOut">
              <a:rPr lang="fr-FR" smtClean="0"/>
              <a:pPr/>
              <a:t>30/06/2012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A53A1-323B-4A31-AC57-C06738941A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59331E-9FDB-40EA-8C3A-C1621C29DADF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307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pic>
          <p:nvPicPr>
            <p:cNvPr id="3076" name="Picture 4" descr="A:\minispir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endParaRPr lang="fr-FR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endParaRPr lang="fr-FR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fld id="{8669A6FE-ECD9-40CE-B4B5-95B32A9099E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15CBD-C416-4FFA-9047-0B8E484EE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E0178-2260-4096-BA80-7A9EC9FE6B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F575D-A83C-4078-944E-7C59802116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A6831-6149-4EE6-B535-EE245FA179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363DF-7F9D-4232-AD20-F4C72F26FB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123FD-E96E-498B-8950-3986938B1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8C24E-ED60-4642-8E1B-2DF85F0106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0DB72-A1CC-46A7-8F63-CEE3645F14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F784E-16DE-4989-8820-11942A6C71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4965F-4587-465A-82A6-BE8E043386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pic>
          <p:nvPicPr>
            <p:cNvPr id="2052" name="Picture 4" descr="A:\minispir.GIF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  <p:sp>
          <p:nvSpPr>
            <p:cNvPr id="2053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90A697F9-3A7F-4E2F-95C7-EE3F3C4291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Microsoft_Office_Excel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package" Target="../embeddings/Feuille_Microsoft_Office_Excel2.xls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772400" cy="1800200"/>
          </a:xfrm>
        </p:spPr>
        <p:txBody>
          <a:bodyPr/>
          <a:lstStyle/>
          <a:p>
            <a:pPr algn="r"/>
            <a:r>
              <a:rPr lang="fr-F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69A6FE-ECD9-40CE-B4B5-95B32A9099E3}" type="slidenum">
              <a:rPr lang="fr-FR" smtClean="0"/>
              <a:pPr/>
              <a:t>1</a:t>
            </a:fld>
            <a:endParaRPr lang="fr-FR"/>
          </a:p>
        </p:txBody>
      </p:sp>
      <p:graphicFrame>
        <p:nvGraphicFramePr>
          <p:cNvPr id="8" name="Objet 7"/>
          <p:cNvGraphicFramePr>
            <a:graphicFrameLocks noChangeAspect="1"/>
          </p:cNvGraphicFramePr>
          <p:nvPr/>
        </p:nvGraphicFramePr>
        <p:xfrm>
          <a:off x="1692275" y="1557338"/>
          <a:ext cx="2943225" cy="4463950"/>
        </p:xfrm>
        <a:graphic>
          <a:graphicData uri="http://schemas.openxmlformats.org/presentationml/2006/ole">
            <p:oleObj spid="_x0000_s1026" name="Feuille de calcul" r:id="rId3" imgW="2752650" imgH="2628900" progId="Excel.Sheet.12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004048" y="1556792"/>
          <a:ext cx="2943225" cy="4464149"/>
        </p:xfrm>
        <a:graphic>
          <a:graphicData uri="http://schemas.openxmlformats.org/presentationml/2006/ole">
            <p:oleObj spid="_x0000_s1027" name="Feuille de calcul" r:id="rId4" imgW="2752650" imgH="2628900" progId="Excel.Sheet.12">
              <p:embed/>
            </p:oleObj>
          </a:graphicData>
        </a:graphic>
      </p:graphicFrame>
      <p:pic>
        <p:nvPicPr>
          <p:cNvPr id="11" name="Picture 4" descr="logo jardins du giessen 0812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5076056" y="620688"/>
            <a:ext cx="33843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2200" dirty="0" smtClean="0"/>
              <a:t>CHOUX DE BRUXELLES</a:t>
            </a:r>
            <a:endParaRPr lang="fr-FR" sz="2200" dirty="0"/>
          </a:p>
        </p:txBody>
      </p:sp>
      <p:pic>
        <p:nvPicPr>
          <p:cNvPr id="10" name="Image 9" descr="index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067944" y="332656"/>
            <a:ext cx="1152000" cy="115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200" dirty="0" smtClean="0"/>
              <a:t>CHOUX DE BRUXELLES</a:t>
            </a:r>
            <a:endParaRPr lang="fr-FR" sz="22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PURÉE FLAMANDE</a:t>
            </a:r>
          </a:p>
          <a:p>
            <a:pPr>
              <a:spcBef>
                <a:spcPts val="100"/>
              </a:spcBef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- 600 g de choux de Bruxelles,</a:t>
            </a:r>
          </a:p>
          <a:p>
            <a:pPr>
              <a:spcBef>
                <a:spcPts val="100"/>
              </a:spcBef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-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250 g de pommes de terre, </a:t>
            </a:r>
          </a:p>
          <a:p>
            <a:pPr>
              <a:spcBef>
                <a:spcPts val="100"/>
              </a:spcBef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-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1 dl de crème,</a:t>
            </a:r>
          </a:p>
          <a:p>
            <a:pPr>
              <a:spcBef>
                <a:spcPts val="100"/>
              </a:spcBef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-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100 g de beurre, sel, poivre.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Faire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cuire les choux à l'eau salée. Cuire les pommes de terre à l'eau. Passer les choux et les pommes de terre au tamis. Mélanger la purée obtenue avec le beurre puis la crème, vérifiez l'assaisonnement.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Très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doux, s’accorde bien avec une viande blanche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00"/>
              </a:spcBef>
            </a:pPr>
            <a:r>
              <a:rPr lang="fr-FR" sz="800" b="1" dirty="0" smtClean="0">
                <a:latin typeface="Arial" pitchFamily="34" charset="0"/>
                <a:cs typeface="Arial" pitchFamily="34" charset="0"/>
              </a:rPr>
              <a:t>CHOUX DE BRUXELLES SAVOYARDS</a:t>
            </a:r>
            <a:br>
              <a:rPr lang="fr-FR" sz="800" b="1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Ingrédients : 	- 1 kg de choux de Bruxelles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- 250 g de jambon de montagne </a:t>
            </a:r>
            <a:endParaRPr lang="fr-FR" sz="8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00"/>
              </a:spcBef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  ou de  saucisses fumées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- 200 g de gruyère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- 20 cl de crème liquide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- 50 g de beurre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sel, poivre </a:t>
            </a:r>
            <a:endParaRPr lang="fr-FR" sz="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(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Attention ne pas trop saler à cause du jambon ou des saucisses)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Faire cuire les choux 20 mn dans de l'eau bouillante salée.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Disposez-en la moitié au fond d'un plat beurré. Répartissez une couche de gruyère et de jambon, puis le restant de choux et de mélange jambon-gruyère. Arrosez de crème, salez, poivrez, parsemez de beurre et enfournez au four 10 mn (Th 7, 210°C). Régalez-vous !</a:t>
            </a:r>
            <a:endParaRPr lang="fr-FR" sz="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i="1" dirty="0" smtClean="0">
                <a:latin typeface="Arial" pitchFamily="34" charset="0"/>
                <a:cs typeface="Arial" pitchFamily="34" charset="0"/>
              </a:rPr>
              <a:t>	À </a:t>
            </a:r>
            <a:r>
              <a:rPr lang="fr-FR" sz="800" i="1" dirty="0" smtClean="0">
                <a:latin typeface="Arial" pitchFamily="34" charset="0"/>
                <a:cs typeface="Arial" pitchFamily="34" charset="0"/>
              </a:rPr>
              <a:t>essayer avec des saucisses (genre </a:t>
            </a:r>
            <a:r>
              <a:rPr lang="fr-FR" sz="800" i="1" dirty="0" smtClean="0">
                <a:latin typeface="Arial" pitchFamily="34" charset="0"/>
                <a:cs typeface="Arial" pitchFamily="34" charset="0"/>
              </a:rPr>
              <a:t>saucisses </a:t>
            </a:r>
            <a:r>
              <a:rPr lang="fr-FR" sz="800" i="1" dirty="0" smtClean="0">
                <a:latin typeface="Arial" pitchFamily="34" charset="0"/>
                <a:cs typeface="Arial" pitchFamily="34" charset="0"/>
              </a:rPr>
              <a:t>fumées précuites).... </a:t>
            </a:r>
            <a:endParaRPr lang="fr-FR" sz="8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i="1" dirty="0" smtClean="0">
                <a:latin typeface="Arial" pitchFamily="34" charset="0"/>
                <a:cs typeface="Arial" pitchFamily="34" charset="0"/>
              </a:rPr>
              <a:t>on </a:t>
            </a:r>
            <a:r>
              <a:rPr lang="fr-FR" sz="800" i="1" dirty="0" smtClean="0">
                <a:latin typeface="Arial" pitchFamily="34" charset="0"/>
                <a:cs typeface="Arial" pitchFamily="34" charset="0"/>
              </a:rPr>
              <a:t>a l'impression que se sont deux plats différents.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i="1" dirty="0" smtClean="0">
                <a:latin typeface="Arial" pitchFamily="34" charset="0"/>
                <a:cs typeface="Arial" pitchFamily="34" charset="0"/>
              </a:rPr>
              <a:t>	Pas </a:t>
            </a:r>
            <a:r>
              <a:rPr lang="fr-FR" sz="800" i="1" dirty="0" smtClean="0">
                <a:latin typeface="Arial" pitchFamily="34" charset="0"/>
                <a:cs typeface="Arial" pitchFamily="34" charset="0"/>
              </a:rPr>
              <a:t>mauvais avec du fromage à raclette à la place du gruyère.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pPr>
              <a:spcBef>
                <a:spcPts val="100"/>
              </a:spcBef>
            </a:pPr>
            <a:r>
              <a:rPr lang="fr-FR" sz="800" b="1" dirty="0" smtClean="0">
                <a:latin typeface="Arial" pitchFamily="34" charset="0"/>
                <a:cs typeface="Arial" pitchFamily="34" charset="0"/>
              </a:rPr>
              <a:t>CHOUX DE BRUXELLES </a:t>
            </a:r>
            <a:r>
              <a:rPr lang="fr-FR" sz="800" b="1" dirty="0" smtClean="0">
                <a:latin typeface="Arial" pitchFamily="34" charset="0"/>
                <a:cs typeface="Arial" pitchFamily="34" charset="0"/>
              </a:rPr>
              <a:t>SAUTÉS </a:t>
            </a:r>
            <a:r>
              <a:rPr lang="fr-FR" sz="800" b="1" dirty="0" smtClean="0">
                <a:latin typeface="Arial" pitchFamily="34" charset="0"/>
                <a:cs typeface="Arial" pitchFamily="34" charset="0"/>
              </a:rPr>
              <a:t>AUX LARDS</a:t>
            </a:r>
            <a:br>
              <a:rPr lang="fr-FR" sz="800" b="1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Ingrédients :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1 kg de choux de Bruxelles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- 250 g de lard fumé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- 100 g de beurre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- 2 échalotes</a:t>
            </a:r>
            <a:endParaRPr lang="fr-FR" sz="8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00"/>
              </a:spcBef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sel, muscade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Nettoyez les choux de Bruxelles et lavez-les à grande eau.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Plongez-les dans une casserole contenant de l'eau bouillante salée. Faites cuire 15 à 20 minutes. 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90"/>
              </a:spcBef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Rafraîchissez-les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à l'eau froide.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Égouttez-les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Faites fondre du beurre dans une casserole et placez-y le lard taillé en lardons. Faites rissoler. Ajoutez les échalotes hachées et, après légère coloration, ajoutez les choux et faites-les sauter. Saupoudrez de muscade, avant de les servir en accompagnement d'une viande de porc ou de saucisses grillées</a:t>
            </a:r>
            <a:r>
              <a:rPr lang="fr-FR" sz="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CHOUX DE BRUXELLES FRITS</a:t>
            </a:r>
          </a:p>
          <a:p>
            <a:pPr>
              <a:spcBef>
                <a:spcPts val="100"/>
              </a:spcBef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: 	- 1 kg choux de Bruxelles, </a:t>
            </a:r>
          </a:p>
          <a:p>
            <a:pPr>
              <a:spcBef>
                <a:spcPts val="100"/>
              </a:spcBef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- 3 œufs, </a:t>
            </a:r>
          </a:p>
          <a:p>
            <a:pPr>
              <a:spcBef>
                <a:spcPts val="100"/>
              </a:spcBef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 chapelure, farine, sel et poivre.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Faites cuire les choux de Bruxelles dans de l'eau bouillante salée. Égouttez-les et passez-les dans la farine.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Assaisonnez de sel et de poivre. Passez-les dans les œufs battus, puis dans la chapelure. Plongez-les dans la friture chaude et laissez-les dorer. </a:t>
            </a:r>
          </a:p>
          <a:p>
            <a:pPr>
              <a:buNone/>
            </a:pPr>
            <a:r>
              <a:rPr lang="fr-FR" sz="800" i="1" dirty="0" smtClean="0">
                <a:latin typeface="Arial" pitchFamily="34" charset="0"/>
                <a:cs typeface="Arial" pitchFamily="34" charset="0"/>
              </a:rPr>
              <a:t>	Accompagnez </a:t>
            </a:r>
            <a:r>
              <a:rPr lang="fr-FR" sz="800" i="1" dirty="0" smtClean="0">
                <a:latin typeface="Arial" pitchFamily="34" charset="0"/>
                <a:cs typeface="Arial" pitchFamily="34" charset="0"/>
              </a:rPr>
              <a:t>d’une viande en sauce.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Image 10" descr="inde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3968" y="332656"/>
            <a:ext cx="1152000" cy="115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200" dirty="0" smtClean="0"/>
              <a:t>CHOUX DE BRUXELLES</a:t>
            </a:r>
            <a:endParaRPr lang="fr-FR" sz="22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Image 10" descr="inde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3968" y="332656"/>
            <a:ext cx="1152000" cy="115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- Bloc note">
  <a:themeElements>
    <a:clrScheme name="Default Design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- Bloc note</Template>
  <TotalTime>1898</TotalTime>
  <Words>24</Words>
  <Application>Microsoft Office PowerPoint</Application>
  <PresentationFormat>Affichage à l'écran (4:3)</PresentationFormat>
  <Paragraphs>34</Paragraphs>
  <Slides>3</Slides>
  <Notes>2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Modèle - Bloc note</vt:lpstr>
      <vt:lpstr>Feuille Microsoft Office Excel</vt:lpstr>
      <vt:lpstr>Feuille de calcul</vt:lpstr>
      <vt:lpstr>  </vt:lpstr>
      <vt:lpstr>CHOUX DE BRUXELLES</vt:lpstr>
      <vt:lpstr>CHOUX DE BRUXELLES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RECETTES</dc:title>
  <dc:creator>LOTT</dc:creator>
  <cp:lastModifiedBy>LOTT FAMILLE</cp:lastModifiedBy>
  <cp:revision>49</cp:revision>
  <dcterms:created xsi:type="dcterms:W3CDTF">2011-06-13T09:41:35Z</dcterms:created>
  <dcterms:modified xsi:type="dcterms:W3CDTF">2012-06-30T11:54:03Z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TC010437861036</vt:lpwstr>
  </property>
</Properties>
</file>