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59" r:id="rId2"/>
    <p:sldId id="260" r:id="rId3"/>
    <p:sldId id="264" r:id="rId4"/>
    <p:sldId id="26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4" autoAdjust="0"/>
    <p:restoredTop sz="90857" autoAdjust="0"/>
  </p:normalViewPr>
  <p:slideViewPr>
    <p:cSldViewPr>
      <p:cViewPr>
        <p:scale>
          <a:sx n="150" d="100"/>
          <a:sy n="150" d="100"/>
        </p:scale>
        <p:origin x="-78" y="18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478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AF540-3E3E-4EB2-A7E0-23F9C0BEBF2D}" type="datetimeFigureOut">
              <a:rPr lang="fr-FR" smtClean="0"/>
              <a:pPr/>
              <a:t>08/07/2012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A53A1-323B-4A31-AC57-C06738941A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59331E-9FDB-40EA-8C3A-C1621C29DAD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307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3076" name="Picture 4" descr="A:\minispir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fld id="{8669A6FE-ECD9-40CE-B4B5-95B32A9099E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15CBD-C416-4FFA-9047-0B8E484EE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E0178-2260-4096-BA80-7A9EC9FE6B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F575D-A83C-4078-944E-7C59802116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A6831-6149-4EE6-B535-EE245FA179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363DF-7F9D-4232-AD20-F4C72F26FB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123FD-E96E-498B-8950-3986938B1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8C24E-ED60-4642-8E1B-2DF85F0106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0DB72-A1CC-46A7-8F63-CEE3645F14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F784E-16DE-4989-8820-11942A6C71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4965F-4587-465A-82A6-BE8E043386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2052" name="Picture 4" descr="A:\minispir.GI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  <p:sp>
          <p:nvSpPr>
            <p:cNvPr id="2053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90A697F9-3A7F-4E2F-95C7-EE3F3C4291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Microsoft_Office_Excel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package" Target="../embeddings/Feuille_Microsoft_Office_Excel2.xls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1800200"/>
          </a:xfrm>
        </p:spPr>
        <p:txBody>
          <a:bodyPr/>
          <a:lstStyle/>
          <a:p>
            <a:pPr algn="r"/>
            <a:r>
              <a:rPr lang="fr-F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69A6FE-ECD9-40CE-B4B5-95B32A9099E3}" type="slidenum">
              <a:rPr lang="fr-FR" smtClean="0"/>
              <a:pPr/>
              <a:t>1</a:t>
            </a:fld>
            <a:endParaRPr lang="fr-FR"/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/>
        </p:nvGraphicFramePr>
        <p:xfrm>
          <a:off x="1692275" y="1557338"/>
          <a:ext cx="2943225" cy="4463950"/>
        </p:xfrm>
        <a:graphic>
          <a:graphicData uri="http://schemas.openxmlformats.org/presentationml/2006/ole">
            <p:oleObj spid="_x0000_s1026" name="Feuille de calcul" r:id="rId3" imgW="2752650" imgH="2628900" progId="Excel.Sheet.12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004048" y="1556792"/>
          <a:ext cx="2943225" cy="4464149"/>
        </p:xfrm>
        <a:graphic>
          <a:graphicData uri="http://schemas.openxmlformats.org/presentationml/2006/ole">
            <p:oleObj spid="_x0000_s1027" name="Feuille de calcul" r:id="rId4" imgW="2752650" imgH="2628900" progId="Excel.Sheet.12">
              <p:embed/>
            </p:oleObj>
          </a:graphicData>
        </a:graphic>
      </p:graphicFrame>
      <p:pic>
        <p:nvPicPr>
          <p:cNvPr id="11" name="Picture 4" descr="logo jardins du giessen 0812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6228184" y="620688"/>
            <a:ext cx="2232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dirty="0" smtClean="0"/>
              <a:t>BUTTERNUT</a:t>
            </a:r>
            <a:endParaRPr lang="fr-FR" dirty="0"/>
          </a:p>
        </p:txBody>
      </p:sp>
      <p:pic>
        <p:nvPicPr>
          <p:cNvPr id="1028" name="Imag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1960" y="332656"/>
            <a:ext cx="1212082" cy="11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BUTTERNUT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COURGE </a:t>
            </a:r>
            <a:r>
              <a:rPr lang="fr-FR" sz="800" b="1" dirty="0" smtClean="0">
                <a:latin typeface="Arial" pitchFamily="34" charset="0"/>
                <a:cs typeface="Arial" pitchFamily="34" charset="0"/>
              </a:rPr>
              <a:t>BUTTERNUT GRATINÉE </a:t>
            </a:r>
            <a:r>
              <a:rPr lang="fr-FR" sz="800" b="1" dirty="0" smtClean="0">
                <a:latin typeface="Arial" pitchFamily="34" charset="0"/>
                <a:cs typeface="Arial" pitchFamily="34" charset="0"/>
              </a:rPr>
              <a:t>FAÇON EXOTIQUE</a:t>
            </a:r>
            <a:endParaRPr lang="fr-FR" sz="8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Préparation : 15 mn	Cuisson : 35 mn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Ingrédients</a:t>
            </a:r>
            <a:r>
              <a:rPr lang="fr-FR" sz="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(pour 4 personnes) :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- 1 kg de courge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 		- 2 oignons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fromage râpé (100 g environ)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 		- crème liquide (10 cl) et/ou lait de coco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 		- curry et muscade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 - sel, poivre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facultatif : 2 tranches de lard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Faites rissoler quelques oignons dans un peu d'huile, mettez-les de côté...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Une fois épluchée et épépinée, découpez la courge en petits dés (1 cm de côté).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Faites-les pré cuire à la sauteuse dans un peu d'huile (environ 10 mn) : on doit pouvoir planter une fourchette dans une chair pas trop dure, mais pas écrasée non plus.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Faites préchauffer le four à 250°C.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Disposez la courge et les oignons dans un plat à gratin, ajoutez de la crème (et/ou du lait de coco), pas mal de curry (jusqu'à une cuillère à soupe selon les goûts), du sel, du poivre, et un peu de muscade.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Mélangez.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Recouvrez de fromage râpé et mettez à four chaud comme pour un gratin classique.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En cours de cuisson, on peut ajouter du lard.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Le gratin est prêt lorsque le fromage est bien doré ; il est réussi lorsque la courge ne s'est pas réduite en purée.</a:t>
            </a:r>
          </a:p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Encore meilleur réchauffé le lendemain, le plat y gagne en saveur !</a:t>
            </a: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TOURTE </a:t>
            </a:r>
            <a:r>
              <a:rPr lang="fr-FR" sz="800" b="1" dirty="0" smtClean="0">
                <a:latin typeface="Arial" pitchFamily="34" charset="0"/>
                <a:cs typeface="Arial" pitchFamily="34" charset="0"/>
              </a:rPr>
              <a:t>À LA </a:t>
            </a:r>
            <a:r>
              <a:rPr lang="fr-FR" sz="800" b="1" dirty="0" smtClean="0">
                <a:latin typeface="Arial" pitchFamily="34" charset="0"/>
                <a:cs typeface="Arial" pitchFamily="34" charset="0"/>
              </a:rPr>
              <a:t>COURGE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 :		- 1 kg de courge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- 2 pâtes feuilletées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- 1 oignon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- 250 g de lardons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- 1 œuf,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sel et poivre</a:t>
            </a:r>
          </a:p>
          <a:p>
            <a:pPr>
              <a:buNone/>
            </a:pP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Découper un morceau de courge en petit dés ainsi qu'un oignon et les faire dégorger dans un plat avec du sel.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Dans un plat assez haut, disposer une pâte feuilletée sur laquelle vous verserez le mélange courge oignon, ajouter 250g de lardons et poivrer.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Ajoutez un peu de crème fraîche.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Recouvrir d'une pâte feuilletée et étalez au pinceau un jaune d’œuf.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Faire cuire 30 à 40 min dans un four à 180°, mettre une feuille d'aluminium si besoin.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 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VELOUTÉ   DE   BUTTERNUT</a:t>
            </a:r>
            <a:endParaRPr lang="fr-FR" sz="800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 : 	1 courge butternut,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sauce tomate,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beurre, sel, l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ait (facultatif)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Faire cuire la courge dans l’eau ou à la vapeur, sans l’éplucher, pendant 30 minutes.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Couper en deux, extraire la chair, beurrer, saler.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En velouté, mélanger la chair à de la sauce tomate, sel, beurre.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Ajouter de l’eau chaude ou du lait suivant la consistance recherchée.</a:t>
            </a: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04664"/>
            <a:ext cx="1212082" cy="11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BUTTERNUT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BUTTERNUT  </a:t>
            </a:r>
            <a:r>
              <a:rPr lang="fr-FR" sz="800" b="1" dirty="0" smtClean="0">
                <a:latin typeface="Arial" pitchFamily="34" charset="0"/>
                <a:cs typeface="Arial" pitchFamily="34" charset="0"/>
              </a:rPr>
              <a:t>PANÉ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 :		- 1 kg de courge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- 1 œuf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- 100 g de chapelure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- 100 g de beurre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- 100 d'emmenthal (ou autre fromage 		   râpé)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sel et poivre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Couper la courge en tranches de 1 cm d'épaisseur.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Passez ces tranches dans l'œuf salé battu, puis dans la chapelure.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Après avoir laissé au frais 1 h, faire dorer les tranches des 2 côtés et les cuire lentement dans le beurre blondi sans les superposer.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Saler, poivrer et sur chaque tranche, mettre une fine tranche de fromage.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Couvrir et maintenir le feu bas jusqu'à ce que le fromage soit fondu.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On peut mettre aussi quelques minutes à four chaud.</a:t>
            </a: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04664"/>
            <a:ext cx="1212082" cy="11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BUTTERNUT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04664"/>
            <a:ext cx="1212082" cy="11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- Bloc note">
  <a:themeElements>
    <a:clrScheme name="Default Design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- Bloc note</Template>
  <TotalTime>2408</TotalTime>
  <Words>25</Words>
  <Application>Microsoft Office PowerPoint</Application>
  <PresentationFormat>Affichage à l'écran (4:3)</PresentationFormat>
  <Paragraphs>42</Paragraphs>
  <Slides>4</Slides>
  <Notes>3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Modèle - Bloc note</vt:lpstr>
      <vt:lpstr>Feuille Microsoft Office Excel</vt:lpstr>
      <vt:lpstr>Feuille de calcul</vt:lpstr>
      <vt:lpstr>  </vt:lpstr>
      <vt:lpstr>BUTTERNUT</vt:lpstr>
      <vt:lpstr>BUTTERNUT</vt:lpstr>
      <vt:lpstr>BUTTERNUT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RECETTES</dc:title>
  <dc:creator>LOTT</dc:creator>
  <cp:lastModifiedBy>LOTT FAMILLE</cp:lastModifiedBy>
  <cp:revision>51</cp:revision>
  <dcterms:created xsi:type="dcterms:W3CDTF">2011-06-13T09:41:35Z</dcterms:created>
  <dcterms:modified xsi:type="dcterms:W3CDTF">2012-07-08T19:11:55Z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TC010437861036</vt:lpwstr>
  </property>
</Properties>
</file>