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
  </p:notesMasterIdLst>
  <p:handoutMasterIdLst>
    <p:handoutMasterId r:id="rId7"/>
  </p:handoutMasterIdLst>
  <p:sldIdLst>
    <p:sldId id="259" r:id="rId2"/>
    <p:sldId id="260" r:id="rId3"/>
    <p:sldId id="262" r:id="rId4"/>
    <p:sldId id="261"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78" y="29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27/09/2012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LONGUE DE NICE</a:t>
            </a:r>
            <a:endParaRPr lang="fr-FR" dirty="0"/>
          </a:p>
        </p:txBody>
      </p:sp>
      <p:pic>
        <p:nvPicPr>
          <p:cNvPr id="10" name="Image 9" descr="LN.jpg"/>
          <p:cNvPicPr>
            <a:picLocks noChangeAspect="1"/>
          </p:cNvPicPr>
          <p:nvPr/>
        </p:nvPicPr>
        <p:blipFill>
          <a:blip r:embed="rId6" cstate="print"/>
          <a:stretch>
            <a:fillRect/>
          </a:stretch>
        </p:blipFill>
        <p:spPr>
          <a:xfrm>
            <a:off x="4283968" y="332656"/>
            <a:ext cx="1080120" cy="118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LONGUE DE NICE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GRATIN DE COURGE LONGUE DE NICE – 1 –</a:t>
            </a:r>
          </a:p>
          <a:p>
            <a:pPr>
              <a:buNone/>
            </a:pPr>
            <a:r>
              <a:rPr lang="fr-FR" sz="800" dirty="0" smtClean="0">
                <a:latin typeface="Arial" pitchFamily="34" charset="0"/>
                <a:cs typeface="Arial" pitchFamily="34" charset="0"/>
              </a:rPr>
              <a:t>	Ingrédients : 	- 50 cl de Lait, </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- 10 cl de Crème Fraîche épaisse,</a:t>
            </a:r>
            <a:r>
              <a:rPr lang="fr-FR" sz="800" i="1" dirty="0" smtClean="0">
                <a:latin typeface="Arial" pitchFamily="34" charset="0"/>
                <a:cs typeface="Arial" pitchFamily="34" charset="0"/>
              </a:rPr>
              <a:t> </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- 2 Oignons, </a:t>
            </a:r>
          </a:p>
          <a:p>
            <a:pPr>
              <a:buNone/>
            </a:pPr>
            <a:r>
              <a:rPr lang="fr-FR" sz="800" dirty="0" smtClean="0">
                <a:latin typeface="Arial" pitchFamily="34" charset="0"/>
                <a:cs typeface="Arial" pitchFamily="34" charset="0"/>
              </a:rPr>
              <a:t>			- 100 g de gruyère râpé, </a:t>
            </a:r>
          </a:p>
          <a:p>
            <a:pPr>
              <a:buNone/>
            </a:pPr>
            <a:r>
              <a:rPr lang="fr-FR" sz="800" dirty="0" smtClean="0">
                <a:latin typeface="Arial" pitchFamily="34" charset="0"/>
                <a:cs typeface="Arial" pitchFamily="34" charset="0"/>
              </a:rPr>
              <a:t>			- 1 pincée de Noix de Muscade, </a:t>
            </a:r>
          </a:p>
          <a:p>
            <a:pPr>
              <a:buNone/>
            </a:pPr>
            <a:r>
              <a:rPr lang="fr-FR" sz="800" dirty="0" smtClean="0">
                <a:latin typeface="Arial" pitchFamily="34" charset="0"/>
                <a:cs typeface="Arial" pitchFamily="34" charset="0"/>
              </a:rPr>
              <a:t>			- Sel, Poivre, </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- 1 kg de Travers de Porc.</a:t>
            </a:r>
          </a:p>
          <a:p>
            <a:pPr>
              <a:buNone/>
            </a:pPr>
            <a:endParaRPr lang="fr-FR" sz="800" b="1"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Préchauffez votre four à 180°C. (Thermostat 6)</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Épluchez et coupez la courge en rondelles.</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plat à gratin huilé, disposez les rondelles de courges en</a:t>
            </a:r>
            <a:br>
              <a:rPr lang="fr-FR" sz="800" dirty="0" smtClean="0">
                <a:latin typeface="Arial" pitchFamily="34" charset="0"/>
                <a:cs typeface="Arial" pitchFamily="34" charset="0"/>
              </a:rPr>
            </a:br>
            <a:r>
              <a:rPr lang="fr-FR" sz="800" dirty="0" smtClean="0">
                <a:latin typeface="Arial" pitchFamily="34" charset="0"/>
                <a:cs typeface="Arial" pitchFamily="34" charset="0"/>
              </a:rPr>
              <a:t>couches de 2 cm.</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l'oignon émincé, le gruyère râpé, sel, poivre, noix de muscade,</a:t>
            </a:r>
            <a:br>
              <a:rPr lang="fr-FR" sz="800" dirty="0" smtClean="0">
                <a:latin typeface="Arial" pitchFamily="34" charset="0"/>
                <a:cs typeface="Arial" pitchFamily="34" charset="0"/>
              </a:rPr>
            </a:br>
            <a:r>
              <a:rPr lang="fr-FR" sz="800" dirty="0" smtClean="0">
                <a:latin typeface="Arial" pitchFamily="34" charset="0"/>
                <a:cs typeface="Arial" pitchFamily="34" charset="0"/>
              </a:rPr>
              <a:t>persil et travers de porc.</a:t>
            </a:r>
            <a:br>
              <a:rPr lang="fr-FR" sz="800" dirty="0" smtClean="0">
                <a:latin typeface="Arial" pitchFamily="34" charset="0"/>
                <a:cs typeface="Arial" pitchFamily="34" charset="0"/>
              </a:rPr>
            </a:br>
            <a:r>
              <a:rPr lang="fr-FR" sz="800" dirty="0" smtClean="0">
                <a:latin typeface="Arial" pitchFamily="34" charset="0"/>
                <a:cs typeface="Arial" pitchFamily="34" charset="0"/>
              </a:rPr>
              <a:t>Répétez l'opération pour réaliser 3 couches identiques puis versez la</a:t>
            </a:r>
            <a:br>
              <a:rPr lang="fr-FR" sz="800" dirty="0" smtClean="0">
                <a:latin typeface="Arial" pitchFamily="34" charset="0"/>
                <a:cs typeface="Arial" pitchFamily="34" charset="0"/>
              </a:rPr>
            </a:br>
            <a:r>
              <a:rPr lang="fr-FR" sz="800" dirty="0" smtClean="0">
                <a:latin typeface="Arial" pitchFamily="34" charset="0"/>
                <a:cs typeface="Arial" pitchFamily="34" charset="0"/>
              </a:rPr>
              <a:t>crème fraîche et le lait.</a:t>
            </a:r>
            <a:br>
              <a:rPr lang="fr-FR" sz="800" dirty="0" smtClean="0">
                <a:latin typeface="Arial" pitchFamily="34" charset="0"/>
                <a:cs typeface="Arial" pitchFamily="34" charset="0"/>
              </a:rPr>
            </a:br>
            <a:r>
              <a:rPr lang="fr-FR" sz="800" dirty="0" smtClean="0">
                <a:latin typeface="Arial" pitchFamily="34" charset="0"/>
                <a:cs typeface="Arial" pitchFamily="34" charset="0"/>
              </a:rPr>
              <a:t>Mettez au four chaud et laissez cuire pendant 1 heure.</a:t>
            </a:r>
            <a:endParaRPr lang="fr-FR" sz="800" b="1"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GRATIN DE COURGE LONGUE DE NICE – 2 –</a:t>
            </a:r>
          </a:p>
          <a:p>
            <a:pPr>
              <a:buNone/>
            </a:pPr>
            <a:r>
              <a:rPr lang="fr-FR" sz="800" dirty="0" smtClean="0">
                <a:latin typeface="Arial" pitchFamily="34" charset="0"/>
                <a:cs typeface="Arial" pitchFamily="34" charset="0"/>
              </a:rPr>
              <a:t>	Ingrédients pour 2 pers. :</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- 1 courge longue de Nice</a:t>
            </a:r>
            <a:br>
              <a:rPr lang="fr-FR" sz="800" dirty="0" smtClean="0">
                <a:latin typeface="Arial" pitchFamily="34" charset="0"/>
                <a:cs typeface="Arial" pitchFamily="34" charset="0"/>
              </a:rPr>
            </a:br>
            <a:r>
              <a:rPr lang="fr-FR" sz="800" dirty="0" smtClean="0">
                <a:latin typeface="Arial" pitchFamily="34" charset="0"/>
                <a:cs typeface="Arial" pitchFamily="34" charset="0"/>
              </a:rPr>
              <a:t>		- 400 ml de béchamel (plus si vous 		  faites le gratin dans un seul plat)</a:t>
            </a:r>
            <a:br>
              <a:rPr lang="fr-FR" sz="800" dirty="0" smtClean="0">
                <a:latin typeface="Arial" pitchFamily="34" charset="0"/>
                <a:cs typeface="Arial" pitchFamily="34" charset="0"/>
              </a:rPr>
            </a:br>
            <a:r>
              <a:rPr lang="fr-FR" sz="800" dirty="0" smtClean="0">
                <a:latin typeface="Arial" pitchFamily="34" charset="0"/>
                <a:cs typeface="Arial" pitchFamily="34" charset="0"/>
              </a:rPr>
              <a:t>		- 1 gousse d’ail pelée dégermée et 		  écrasée</a:t>
            </a:r>
            <a:br>
              <a:rPr lang="fr-FR" sz="800" dirty="0" smtClean="0">
                <a:latin typeface="Arial" pitchFamily="34" charset="0"/>
                <a:cs typeface="Arial" pitchFamily="34" charset="0"/>
              </a:rPr>
            </a:br>
            <a:r>
              <a:rPr lang="fr-FR" sz="800" dirty="0" smtClean="0">
                <a:latin typeface="Arial" pitchFamily="34" charset="0"/>
                <a:cs typeface="Arial" pitchFamily="34" charset="0"/>
              </a:rPr>
              <a:t>		- 15 g de gingembre pelé et écrasé</a:t>
            </a:r>
            <a:br>
              <a:rPr lang="fr-FR" sz="800" dirty="0" smtClean="0">
                <a:latin typeface="Arial" pitchFamily="34" charset="0"/>
                <a:cs typeface="Arial" pitchFamily="34" charset="0"/>
              </a:rPr>
            </a:br>
            <a:r>
              <a:rPr lang="fr-FR" sz="800" dirty="0" smtClean="0">
                <a:latin typeface="Arial" pitchFamily="34" charset="0"/>
                <a:cs typeface="Arial" pitchFamily="34" charset="0"/>
              </a:rPr>
              <a:t>		- 1 branche de thym</a:t>
            </a:r>
            <a:br>
              <a:rPr lang="fr-FR" sz="800" dirty="0" smtClean="0">
                <a:latin typeface="Arial" pitchFamily="34" charset="0"/>
                <a:cs typeface="Arial" pitchFamily="34" charset="0"/>
              </a:rPr>
            </a:br>
            <a:r>
              <a:rPr lang="fr-FR" sz="800" dirty="0" smtClean="0">
                <a:latin typeface="Arial" pitchFamily="34" charset="0"/>
                <a:cs typeface="Arial" pitchFamily="34" charset="0"/>
              </a:rPr>
              <a:t>		- 1 demi oignon pelé dégermé et 		  finement haché</a:t>
            </a:r>
            <a:br>
              <a:rPr lang="fr-FR" sz="800" dirty="0" smtClean="0">
                <a:latin typeface="Arial" pitchFamily="34" charset="0"/>
                <a:cs typeface="Arial" pitchFamily="34" charset="0"/>
              </a:rPr>
            </a:br>
            <a:r>
              <a:rPr lang="fr-FR" sz="800" dirty="0" smtClean="0">
                <a:latin typeface="Arial" pitchFamily="34" charset="0"/>
                <a:cs typeface="Arial" pitchFamily="34" charset="0"/>
              </a:rPr>
              <a:t>		- eau,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- 100g de fromage râpé</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Peler la courge et la découper. </a:t>
            </a:r>
          </a:p>
          <a:p>
            <a:pPr>
              <a:lnSpc>
                <a:spcPct val="150000"/>
              </a:lnSpc>
              <a:buNone/>
            </a:pPr>
            <a:r>
              <a:rPr lang="fr-FR" sz="800" dirty="0" smtClean="0">
                <a:latin typeface="Arial" pitchFamily="34" charset="0"/>
                <a:cs typeface="Arial" pitchFamily="34" charset="0"/>
              </a:rPr>
              <a:t>	Dans une marmite, chauffez l’huile, ajouter l’oignon émincé, le faire roussir, puis ajouter l’ail et le gingembre. Les faire revenir quelques secondes, puis ajouter les morceaux de courge, le thym, le sel et le poivre, remuer le tout à feu vif pendant quelques minutes, en prenant garde que cela n’attache pas. Ajouter de l’eau jusqu’à mi hauteur et porter à ébullition. Laisser cuire pendant environ 20 minutes.</a:t>
            </a:r>
          </a:p>
          <a:p>
            <a:pPr>
              <a:lnSpc>
                <a:spcPct val="150000"/>
              </a:lnSpc>
              <a:buNone/>
            </a:pPr>
            <a:r>
              <a:rPr lang="fr-FR" sz="800" dirty="0" smtClean="0">
                <a:latin typeface="Arial" pitchFamily="34" charset="0"/>
                <a:cs typeface="Arial" pitchFamily="34" charset="0"/>
              </a:rPr>
              <a:t>	Au bout de ce temps, préchauffer le four à 200°C (th.6/7) </a:t>
            </a:r>
            <a:br>
              <a:rPr lang="fr-FR" sz="800" dirty="0" smtClean="0">
                <a:latin typeface="Arial" pitchFamily="34" charset="0"/>
                <a:cs typeface="Arial" pitchFamily="34" charset="0"/>
              </a:rPr>
            </a:br>
            <a:r>
              <a:rPr lang="fr-FR" sz="800" dirty="0" smtClean="0">
                <a:latin typeface="Arial" pitchFamily="34" charset="0"/>
                <a:cs typeface="Arial" pitchFamily="34" charset="0"/>
              </a:rPr>
              <a:t>Dans 2 plats à gratin individuel, disposer la courge cuite, napper de sauce béchamel et ajouter le fromage. </a:t>
            </a:r>
          </a:p>
          <a:p>
            <a:pPr>
              <a:lnSpc>
                <a:spcPct val="150000"/>
              </a:lnSpc>
              <a:buNone/>
            </a:pPr>
            <a:r>
              <a:rPr lang="fr-FR" sz="800" dirty="0" smtClean="0">
                <a:latin typeface="Arial" pitchFamily="34" charset="0"/>
                <a:cs typeface="Arial" pitchFamily="34" charset="0"/>
              </a:rPr>
              <a:t>	Enfourner pendant 10 minutes, après cela, mettre le four sur grill et laisser le fromage gratiner.</a:t>
            </a:r>
          </a:p>
          <a:p>
            <a:endParaRPr lang="fr-FR" sz="800" dirty="0">
              <a:latin typeface="Arial" pitchFamily="34" charset="0"/>
              <a:cs typeface="Arial" pitchFamily="34" charset="0"/>
            </a:endParaRPr>
          </a:p>
        </p:txBody>
      </p:sp>
      <p:pic>
        <p:nvPicPr>
          <p:cNvPr id="10" name="Image 9" descr="LN.jpg"/>
          <p:cNvPicPr>
            <a:picLocks noChangeAspect="1"/>
          </p:cNvPicPr>
          <p:nvPr/>
        </p:nvPicPr>
        <p:blipFill>
          <a:blip r:embed="rId4" cstate="print"/>
          <a:stretch>
            <a:fillRect/>
          </a:stretch>
        </p:blipFill>
        <p:spPr>
          <a:xfrm>
            <a:off x="4860032" y="332656"/>
            <a:ext cx="1080120" cy="118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LONGUE DE NICE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408512"/>
          </a:xfrm>
        </p:spPr>
        <p:txBody>
          <a:bodyPr/>
          <a:lstStyle/>
          <a:p>
            <a:r>
              <a:rPr lang="fr-FR" sz="1000" b="1" dirty="0" smtClean="0">
                <a:latin typeface="Arial" pitchFamily="34" charset="0"/>
                <a:cs typeface="Arial" pitchFamily="34" charset="0"/>
              </a:rPr>
              <a:t>RISOTTO À LA COURGE LONGUE DE </a:t>
            </a:r>
            <a:r>
              <a:rPr lang="fr-FR" sz="1000" b="1" dirty="0" smtClean="0">
                <a:latin typeface="Arial" pitchFamily="34" charset="0"/>
                <a:cs typeface="Arial" pitchFamily="34" charset="0"/>
              </a:rPr>
              <a:t>NICE</a:t>
            </a:r>
          </a:p>
          <a:p>
            <a:pPr>
              <a:buNone/>
            </a:pPr>
            <a:r>
              <a:rPr lang="fr-FR" sz="700" i="1" dirty="0" smtClean="0">
                <a:solidFill>
                  <a:srgbClr val="402000"/>
                </a:solidFill>
                <a:latin typeface="Arial" pitchFamily="34" charset="0"/>
                <a:cs typeface="Arial" pitchFamily="34" charset="0"/>
              </a:rPr>
              <a:t>	Recette </a:t>
            </a:r>
            <a:r>
              <a:rPr lang="fr-FR" sz="700" i="1" dirty="0" smtClean="0">
                <a:solidFill>
                  <a:srgbClr val="402000"/>
                </a:solidFill>
                <a:latin typeface="Arial" pitchFamily="34" charset="0"/>
                <a:cs typeface="Arial" pitchFamily="34" charset="0"/>
              </a:rPr>
              <a:t>transmise par  le P.B</a:t>
            </a:r>
            <a:endParaRPr lang="fr-FR" sz="10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4 pers. :	- 2 oignons</a:t>
            </a:r>
          </a:p>
          <a:p>
            <a:pPr>
              <a:buNone/>
            </a:pPr>
            <a:r>
              <a:rPr lang="fr-FR" sz="800" dirty="0" smtClean="0">
                <a:latin typeface="Arial" pitchFamily="34" charset="0"/>
                <a:cs typeface="Arial" pitchFamily="34" charset="0"/>
              </a:rPr>
              <a:t>			- 1 kg de courge</a:t>
            </a:r>
          </a:p>
          <a:p>
            <a:pPr>
              <a:buNone/>
            </a:pPr>
            <a:r>
              <a:rPr lang="fr-FR" sz="800" dirty="0" smtClean="0">
                <a:latin typeface="Arial" pitchFamily="34" charset="0"/>
                <a:cs typeface="Arial" pitchFamily="34" charset="0"/>
              </a:rPr>
              <a:t>			- 300 g de Riz à Risotto </a:t>
            </a:r>
          </a:p>
          <a:p>
            <a:pPr>
              <a:buNone/>
            </a:pPr>
            <a:r>
              <a:rPr lang="fr-FR" sz="800" dirty="0" smtClean="0">
                <a:latin typeface="Arial" pitchFamily="34" charset="0"/>
                <a:cs typeface="Arial" pitchFamily="34" charset="0"/>
              </a:rPr>
              <a:t>			- 25 cl de Vin Blanc, </a:t>
            </a:r>
          </a:p>
          <a:p>
            <a:pPr>
              <a:buNone/>
            </a:pPr>
            <a:r>
              <a:rPr lang="fr-FR" sz="800" dirty="0" smtClean="0">
                <a:latin typeface="Arial" pitchFamily="34" charset="0"/>
                <a:cs typeface="Arial" pitchFamily="34" charset="0"/>
              </a:rPr>
              <a:t>			- 1,5 l de Bouillon de Volaille</a:t>
            </a:r>
          </a:p>
          <a:p>
            <a:pPr>
              <a:buNone/>
            </a:pPr>
            <a:r>
              <a:rPr lang="fr-FR" sz="800" dirty="0" smtClean="0">
                <a:latin typeface="Arial" pitchFamily="34" charset="0"/>
                <a:cs typeface="Arial" pitchFamily="34" charset="0"/>
              </a:rPr>
              <a:t>			- 100 g de Parmesan râpé</a:t>
            </a:r>
          </a:p>
          <a:p>
            <a:pPr>
              <a:buNone/>
            </a:pPr>
            <a:r>
              <a:rPr lang="fr-FR" sz="800" dirty="0" smtClean="0">
                <a:latin typeface="Arial" pitchFamily="34" charset="0"/>
                <a:cs typeface="Arial" pitchFamily="34" charset="0"/>
              </a:rPr>
              <a:t>			- 100 g de </a:t>
            </a:r>
            <a:r>
              <a:rPr lang="fr-FR" sz="800" dirty="0" smtClean="0">
                <a:latin typeface="Arial" pitchFamily="34" charset="0"/>
                <a:cs typeface="Arial" pitchFamily="34" charset="0"/>
              </a:rPr>
              <a:t>Beurre</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Épluchez et émincez les oignons. </a:t>
            </a:r>
            <a:r>
              <a:rPr lang="fr-FR" sz="800" dirty="0" smtClean="0">
                <a:latin typeface="Arial" pitchFamily="34" charset="0"/>
                <a:cs typeface="Arial" pitchFamily="34" charset="0"/>
              </a:rPr>
              <a:t> Coupez </a:t>
            </a:r>
            <a:r>
              <a:rPr lang="fr-FR" sz="800" dirty="0" smtClean="0">
                <a:latin typeface="Arial" pitchFamily="34" charset="0"/>
                <a:cs typeface="Arial" pitchFamily="34" charset="0"/>
              </a:rPr>
              <a:t>la courge en petits dés à peu près régulier.</a:t>
            </a:r>
          </a:p>
          <a:p>
            <a:pPr>
              <a:lnSpc>
                <a:spcPct val="150000"/>
              </a:lnSpc>
              <a:buNone/>
            </a:pPr>
            <a:r>
              <a:rPr lang="fr-FR" sz="800" dirty="0" smtClean="0">
                <a:latin typeface="Arial" pitchFamily="34" charset="0"/>
                <a:cs typeface="Arial" pitchFamily="34" charset="0"/>
              </a:rPr>
              <a:t>	Dans une sauteuse faites revenir à feu vif la moitié du beurre avec la moitié des oignons émincés, ils doivent </a:t>
            </a:r>
            <a:r>
              <a:rPr lang="fr-FR" sz="800" dirty="0" smtClean="0">
                <a:latin typeface="Arial" pitchFamily="34" charset="0"/>
                <a:cs typeface="Arial" pitchFamily="34" charset="0"/>
              </a:rPr>
              <a:t>dorer. Ajoutez </a:t>
            </a:r>
            <a:r>
              <a:rPr lang="fr-FR" sz="800" dirty="0" smtClean="0">
                <a:latin typeface="Arial" pitchFamily="34" charset="0"/>
                <a:cs typeface="Arial" pitchFamily="34" charset="0"/>
              </a:rPr>
              <a:t>ensuite les dés de courge et couvrez, baissez à feu doux et laissez cuire une petite dizaine de minutes.</a:t>
            </a:r>
          </a:p>
          <a:p>
            <a:pPr>
              <a:lnSpc>
                <a:spcPct val="150000"/>
              </a:lnSpc>
              <a:buNone/>
            </a:pPr>
            <a:r>
              <a:rPr lang="fr-FR" sz="800" dirty="0" smtClean="0">
                <a:latin typeface="Arial" pitchFamily="34" charset="0"/>
                <a:cs typeface="Arial" pitchFamily="34" charset="0"/>
              </a:rPr>
              <a:t>	Pendant ce temps dans une autre sauteuse, faites fondre le beurre et revenir le reste des oignons, puis ajoutez le riz. Laissez-le devenir transparent, puis arrosez de vin blanc.</a:t>
            </a:r>
          </a:p>
          <a:p>
            <a:pPr>
              <a:lnSpc>
                <a:spcPct val="150000"/>
              </a:lnSpc>
              <a:buNone/>
            </a:pPr>
            <a:r>
              <a:rPr lang="fr-FR" sz="800" dirty="0" smtClean="0">
                <a:latin typeface="Arial" pitchFamily="34" charset="0"/>
                <a:cs typeface="Arial" pitchFamily="34" charset="0"/>
              </a:rPr>
              <a:t>	Une fois le vin blanc absorbé, mouillez régulièrement le riz avec le bouillon de volaille, louche par louche.</a:t>
            </a:r>
          </a:p>
          <a:p>
            <a:pPr>
              <a:lnSpc>
                <a:spcPct val="150000"/>
              </a:lnSpc>
              <a:buNone/>
            </a:pPr>
            <a:r>
              <a:rPr lang="fr-FR" sz="800" dirty="0" smtClean="0">
                <a:latin typeface="Arial" pitchFamily="34" charset="0"/>
                <a:cs typeface="Arial" pitchFamily="34" charset="0"/>
              </a:rPr>
              <a:t>	A mi cuisson du riz, réunissez courge et riz en une seule sauteuse, puis continuez à arrosez le riz une dizaine de minutes. Remuez </a:t>
            </a:r>
            <a:r>
              <a:rPr lang="fr-FR" sz="800" dirty="0" smtClean="0">
                <a:latin typeface="Arial" pitchFamily="34" charset="0"/>
                <a:cs typeface="Arial" pitchFamily="34" charset="0"/>
              </a:rPr>
              <a:t>régulièrement. Lorsque </a:t>
            </a:r>
            <a:r>
              <a:rPr lang="fr-FR" sz="800" dirty="0" smtClean="0">
                <a:latin typeface="Arial" pitchFamily="34" charset="0"/>
                <a:cs typeface="Arial" pitchFamily="34" charset="0"/>
              </a:rPr>
              <a:t>le riz ne boit plus de bouillon et qu'il est tendre et crémeux, arrêtez la cuisson. </a:t>
            </a:r>
            <a:r>
              <a:rPr lang="fr-FR" sz="800" dirty="0" smtClean="0">
                <a:latin typeface="Arial" pitchFamily="34" charset="0"/>
                <a:cs typeface="Arial" pitchFamily="34" charset="0"/>
              </a:rPr>
              <a:t>Incorporez </a:t>
            </a:r>
            <a:r>
              <a:rPr lang="fr-FR" sz="800" dirty="0" smtClean="0">
                <a:latin typeface="Arial" pitchFamily="34" charset="0"/>
                <a:cs typeface="Arial" pitchFamily="34" charset="0"/>
              </a:rPr>
              <a:t>le parmesan râpé et une grosse noix de beurre, mélangez délicatement et servez aussitôt.</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LN.jpg"/>
          <p:cNvPicPr>
            <a:picLocks noChangeAspect="1"/>
          </p:cNvPicPr>
          <p:nvPr/>
        </p:nvPicPr>
        <p:blipFill>
          <a:blip r:embed="rId4" cstate="print"/>
          <a:stretch>
            <a:fillRect/>
          </a:stretch>
        </p:blipFill>
        <p:spPr>
          <a:xfrm>
            <a:off x="4860032" y="332656"/>
            <a:ext cx="1080120" cy="118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LONGUE DE NICE</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9" descr="LN.jpg"/>
          <p:cNvPicPr>
            <a:picLocks noChangeAspect="1"/>
          </p:cNvPicPr>
          <p:nvPr/>
        </p:nvPicPr>
        <p:blipFill>
          <a:blip r:embed="rId4" cstate="print"/>
          <a:stretch>
            <a:fillRect/>
          </a:stretch>
        </p:blipFill>
        <p:spPr>
          <a:xfrm>
            <a:off x="4860032" y="332656"/>
            <a:ext cx="1080120" cy="1188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2276</TotalTime>
  <Words>47</Words>
  <Application>Microsoft Office PowerPoint</Application>
  <PresentationFormat>Affichage à l'écran (4:3)</PresentationFormat>
  <Paragraphs>46</Paragraphs>
  <Slides>4</Slides>
  <Notes>3</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4</vt:i4>
      </vt:variant>
    </vt:vector>
  </HeadingPairs>
  <TitlesOfParts>
    <vt:vector size="6" baseType="lpstr">
      <vt:lpstr>Modèle - Bloc note</vt:lpstr>
      <vt:lpstr>Feuille de calcul</vt:lpstr>
      <vt:lpstr>  </vt:lpstr>
      <vt:lpstr>LONGUE DE NICE</vt:lpstr>
      <vt:lpstr>LONGUE DE NICE</vt:lpstr>
      <vt:lpstr>LONGUE DE NICE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51</cp:revision>
  <dcterms:created xsi:type="dcterms:W3CDTF">2011-06-13T09:41:35Z</dcterms:created>
  <dcterms:modified xsi:type="dcterms:W3CDTF">2012-09-27T01:12:59Z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