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259" r:id="rId2"/>
    <p:sldId id="260" r:id="rId3"/>
    <p:sldId id="263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4" autoAdjust="0"/>
    <p:restoredTop sz="90857" autoAdjust="0"/>
  </p:normalViewPr>
  <p:slideViewPr>
    <p:cSldViewPr>
      <p:cViewPr>
        <p:scale>
          <a:sx n="150" d="100"/>
          <a:sy n="150" d="100"/>
        </p:scale>
        <p:origin x="-78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478" y="-11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AF540-3E3E-4EB2-A7E0-23F9C0BEBF2D}" type="datetimeFigureOut">
              <a:rPr lang="fr-FR" smtClean="0"/>
              <a:pPr/>
              <a:t>08/07/2012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A53A1-323B-4A31-AC57-C06738941A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C59331E-9FDB-40EA-8C3A-C1621C29DADF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9331E-9FDB-40EA-8C3A-C1621C29DADF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307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307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 eaLnBrk="1" hangingPunct="1">
              <a:defRPr>
                <a:solidFill>
                  <a:srgbClr val="A08366"/>
                </a:solidFill>
              </a:defRPr>
            </a:lvl1pPr>
          </a:lstStyle>
          <a:p>
            <a:fld id="{8669A6FE-ECD9-40CE-B4B5-95B32A9099E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15CBD-C416-4FFA-9047-0B8E484EE6A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FE0178-2260-4096-BA80-7A9EC9FE6B9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F575D-A83C-4078-944E-7C598021164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A6831-6149-4EE6-B535-EE245FA179E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363DF-7F9D-4232-AD20-F4C72F26FB1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123FD-E96E-498B-8950-3986938B1C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8C24E-ED60-4642-8E1B-2DF85F0106E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0DB72-A1CC-46A7-8F63-CEE3645F149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F784E-16DE-4989-8820-11942A6C71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4965F-4587-465A-82A6-BE8E043386C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  <p:pic>
          <p:nvPicPr>
            <p:cNvPr id="2052" name="Picture 4" descr="A:\minispir.GIF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A697F9-3A7F-4E2F-95C7-EE3F3C42912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Microsoft_Office_Excel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package" Target="../embeddings/Feuille_Microsoft_Office_Excel2.xlsx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7772400" cy="1800200"/>
          </a:xfrm>
        </p:spPr>
        <p:txBody>
          <a:bodyPr/>
          <a:lstStyle/>
          <a:p>
            <a:pPr algn="r"/>
            <a:r>
              <a:rPr lang="fr-F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2400" dirty="0" smtClean="0">
                <a:latin typeface="Arial" pitchFamily="34" charset="0"/>
                <a:cs typeface="Arial" pitchFamily="34" charset="0"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669A6FE-ECD9-40CE-B4B5-95B32A9099E3}" type="slidenum">
              <a:rPr lang="fr-FR" smtClean="0"/>
              <a:pPr/>
              <a:t>1</a:t>
            </a:fld>
            <a:endParaRPr lang="fr-FR"/>
          </a:p>
        </p:txBody>
      </p:sp>
      <p:graphicFrame>
        <p:nvGraphicFramePr>
          <p:cNvPr id="8" name="Objet 7"/>
          <p:cNvGraphicFramePr>
            <a:graphicFrameLocks noChangeAspect="1"/>
          </p:cNvGraphicFramePr>
          <p:nvPr/>
        </p:nvGraphicFramePr>
        <p:xfrm>
          <a:off x="1692275" y="1557338"/>
          <a:ext cx="2943225" cy="4463950"/>
        </p:xfrm>
        <a:graphic>
          <a:graphicData uri="http://schemas.openxmlformats.org/presentationml/2006/ole">
            <p:oleObj spid="_x0000_s1026" name="Feuille de calcul" r:id="rId3" imgW="2752650" imgH="2628900" progId="Excel.Sheet.12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5004048" y="1556792"/>
          <a:ext cx="2943225" cy="4464149"/>
        </p:xfrm>
        <a:graphic>
          <a:graphicData uri="http://schemas.openxmlformats.org/presentationml/2006/ole">
            <p:oleObj spid="_x0000_s1027" name="Feuille de calcul" r:id="rId4" imgW="2752650" imgH="2628900" progId="Excel.Sheet.12">
              <p:embed/>
            </p:oleObj>
          </a:graphicData>
        </a:graphic>
      </p:graphicFrame>
      <p:pic>
        <p:nvPicPr>
          <p:cNvPr id="11" name="Picture 4" descr="logo jardins du giessen 0812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5364088" y="620688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dirty="0" smtClean="0"/>
              <a:t>SUCRINE DE BERRY</a:t>
            </a:r>
            <a:endParaRPr lang="fr-FR" dirty="0"/>
          </a:p>
        </p:txBody>
      </p:sp>
      <p:pic>
        <p:nvPicPr>
          <p:cNvPr id="1028" name="Image 1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332656"/>
            <a:ext cx="1293376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SUCRINE DE BERRY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CAKE À LA POMME ET À LA SUCRINE DU BERRY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- 3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œufs,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- 170g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sucre,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- 200g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farine,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- 1/2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sachet de levure,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- 120g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beurre,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- 120g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sucrine du Berry,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- 200g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pommes, 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Une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 à café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cannelle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Préchauffez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 four à 180°C.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Faites fondre le beurre à feu doux et laissez-le refroidir.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Épluchez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et râpez les pommes et la courge avec une grosse râpe. Farinez-les un peu.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Au robot, mélangez les œufs et le sucre, puis le beurre fondu, enfin la farine tamisée, la cannelle et la levure. Ajoutez les pommes et la sucrine du Berry. Mélangez bien.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Versez la pâte dans un moule à cake beurré et faites cuire 40 minutes.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COURGE SUCRÉE ET SON PAIN D’ÉPICE CRAQUANT 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pour 2 personnes :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- 150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 de courge sucrine du Berry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crue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que l’on cuit à la vapeur et que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l’on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égoutte bien.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- 3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cuillères à soupe. de miel 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	  châtaigne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beaux abricots secs moelleux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- 3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tranches de pain d'épices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		- 15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g de beurre salé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Mixez la courge froide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avec le miel et les abricots. Réservez au frais.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Faites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dorer sur feu très doux le pain d'épices dans le beurre salé, en l'écrasant bien pendant 10 minutes. Réservez. 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Disposez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les miettes dans 2 verrines, surmontez de la purée, servez aussitôt.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04664"/>
            <a:ext cx="1293376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SUCRINE DE BERRY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SUCRINE DU BERRY EN PAPILLOTE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800" dirty="0" smtClean="0">
                <a:latin typeface="Arial" pitchFamily="34" charset="0"/>
                <a:cs typeface="Arial" pitchFamily="34" charset="0"/>
              </a:rPr>
              <a:t>Ingrédients pour 4 personnes :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	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Sucrine du Berry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citron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 		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- sucre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canne</a:t>
            </a:r>
          </a:p>
          <a:p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Lavez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, épépinez et coupez la Sucrine en dés.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Disposez les morceaux sur une feuille d'aluminium.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Saupoudrez de sucre de canne et de jus de citron.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r>
              <a:rPr lang="fr-FR" sz="800" dirty="0" smtClean="0">
                <a:latin typeface="Arial" pitchFamily="34" charset="0"/>
                <a:cs typeface="Arial" pitchFamily="34" charset="0"/>
              </a:rPr>
              <a:t>Refermez les papillotes et faites cuire 15 mn au four (Th 6-7).</a:t>
            </a:r>
            <a:br>
              <a:rPr lang="fr-FR" sz="800" dirty="0" smtClean="0">
                <a:latin typeface="Arial" pitchFamily="34" charset="0"/>
                <a:cs typeface="Arial" pitchFamily="34" charset="0"/>
              </a:rPr>
            </a:b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Vous pouvez également utiliser du </a:t>
            </a:r>
            <a:r>
              <a:rPr lang="fr-FR" sz="800" i="1" dirty="0" err="1" smtClean="0">
                <a:latin typeface="Arial" pitchFamily="34" charset="0"/>
                <a:cs typeface="Arial" pitchFamily="34" charset="0"/>
              </a:rPr>
              <a:t>Patidou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 ou de la </a:t>
            </a:r>
            <a:r>
              <a:rPr lang="fr-FR" sz="800" i="1" dirty="0" err="1" smtClean="0">
                <a:latin typeface="Arial" pitchFamily="34" charset="0"/>
                <a:cs typeface="Arial" pitchFamily="34" charset="0"/>
              </a:rPr>
              <a:t>Butternutt</a:t>
            </a:r>
            <a:r>
              <a:rPr lang="fr-FR" sz="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CONFITURE DE SUCRINE DU BERRY</a:t>
            </a: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Ingrédients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 :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 	</a:t>
            </a:r>
            <a:r>
              <a:rPr lang="fr-FR" sz="8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kg de sucrine du Berry 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kg de sucre roux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- 1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kg de sucre cristallisé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- 3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oranges (jus et zeste)</a:t>
            </a:r>
          </a:p>
          <a:p>
            <a:pPr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		- 2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citrons (jus et zeste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endParaRPr lang="fr-FR" sz="8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Cuire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à feu vif pendant 1 heure</a:t>
            </a:r>
          </a:p>
          <a:p>
            <a:pPr>
              <a:lnSpc>
                <a:spcPct val="150000"/>
              </a:lnSpc>
              <a:buNone/>
            </a:pPr>
            <a:r>
              <a:rPr lang="fr-FR" sz="800" dirty="0" smtClean="0">
                <a:latin typeface="Arial" pitchFamily="34" charset="0"/>
                <a:cs typeface="Arial" pitchFamily="34" charset="0"/>
              </a:rPr>
              <a:t>	Mettre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en pots, fermer les couvercles et retourner les pots, laisser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refroidir  </a:t>
            </a:r>
            <a:r>
              <a:rPr lang="fr-FR" sz="8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04664"/>
            <a:ext cx="1293376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sz="2400" dirty="0" smtClean="0"/>
              <a:t>SUCRINE DE BERRY</a:t>
            </a:r>
            <a:endParaRPr lang="fr-FR" sz="2400" dirty="0"/>
          </a:p>
        </p:txBody>
      </p:sp>
      <p:pic>
        <p:nvPicPr>
          <p:cNvPr id="6" name="Picture 4" descr="logo jardins du giessen 0812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332656"/>
            <a:ext cx="2245617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63DF-7F9D-4232-AD20-F4C72F26FB13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r>
              <a:rPr lang="fr-FR" sz="800" b="1" dirty="0" smtClean="0">
                <a:latin typeface="Arial" pitchFamily="34" charset="0"/>
                <a:cs typeface="Arial" pitchFamily="34" charset="0"/>
              </a:rPr>
              <a:t>Recette</a:t>
            </a:r>
            <a:endParaRPr lang="fr-FR" sz="800" dirty="0">
              <a:latin typeface="Arial" pitchFamily="34" charset="0"/>
              <a:cs typeface="Arial" pitchFamily="34" charset="0"/>
            </a:endParaRPr>
          </a:p>
          <a:p>
            <a:endParaRPr lang="fr-FR" sz="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04664"/>
            <a:ext cx="1293376" cy="11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- Bloc note">
  <a:themeElements>
    <a:clrScheme name="Default Design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Modèle - Bloc note</Template>
  <TotalTime>2343</TotalTime>
  <Words>53</Words>
  <Application>Microsoft Office PowerPoint</Application>
  <PresentationFormat>Affichage à l'écran (4:3)</PresentationFormat>
  <Paragraphs>47</Paragraphs>
  <Slides>4</Slides>
  <Notes>3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Modèle - Bloc note</vt:lpstr>
      <vt:lpstr>Feuille Microsoft Office Excel</vt:lpstr>
      <vt:lpstr>Feuille de calcul</vt:lpstr>
      <vt:lpstr>  </vt:lpstr>
      <vt:lpstr>SUCRINE DE BERRY</vt:lpstr>
      <vt:lpstr>SUCRINE DE BERRY</vt:lpstr>
      <vt:lpstr>SUCRINE DE BERRY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RECETTES</dc:title>
  <dc:creator>LOTT</dc:creator>
  <cp:lastModifiedBy>LOTT FAMILLE</cp:lastModifiedBy>
  <cp:revision>51</cp:revision>
  <dcterms:created xsi:type="dcterms:W3CDTF">2011-06-13T09:41:35Z</dcterms:created>
  <dcterms:modified xsi:type="dcterms:W3CDTF">2012-07-08T19:00:31Z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TC010437861036</vt:lpwstr>
  </property>
</Properties>
</file>