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-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08/07/2012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package" Target="../embeddings/Feuille_Microsoft_Office_Excel2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692275" y="1557338"/>
          <a:ext cx="2943225" cy="4463950"/>
        </p:xfrm>
        <a:graphic>
          <a:graphicData uri="http://schemas.openxmlformats.org/presentationml/2006/ole">
            <p:oleObj spid="_x0000_s1026" name="Feuille de calcul" r:id="rId3" imgW="2752650" imgH="2628900" progId="Excel.Shee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p:oleObj spid="_x0000_s1027" name="Feuille de calcul" r:id="rId4" imgW="2752650" imgH="2628900" progId="Excel.Sheet.12">
              <p:embed/>
            </p:oleObj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652120" y="620688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TABLE GOLD</a:t>
            </a:r>
            <a:endParaRPr lang="fr-FR" dirty="0"/>
          </a:p>
        </p:txBody>
      </p:sp>
      <p:pic>
        <p:nvPicPr>
          <p:cNvPr id="1028" name="Imag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404664"/>
            <a:ext cx="822519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TABLE GOLD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TABLE GOLD SAUTÉ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: 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courge table gold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Huile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Sel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Persil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, ail (facultatif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Laver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et débiter la courge en petits dés. Inutile d’éplucher car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l’épiderme est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très mince et consommable.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Dans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une sauteuse, faire chauffer de l’huile ; Y jeter les morceaux de courge, laisser dorer sur toutes les faces en remuant de temps à autre. Vérifier la cuisson en piquant avec une fourchette.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Attention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, si la cuisson se poursuit trop longtemps, il y aura caramélisation.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Servir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chaud, parsemé éventuellement d’ail finement haché et de persil.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Peut 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accompagner un boudin noir, avec des pommes de terre sautées selon le même procédé. </a:t>
            </a:r>
            <a:endParaRPr lang="fr-FR" sz="800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Remplace 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ou complète agréablement les pommes 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(fruits) 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utilisées traditionnellement dans cette recette.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GRATIN DE COURGE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: 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Courge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Beurre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Crème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fraîche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Fromage râpé</a:t>
            </a: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Débiter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la courge en cubes de taille moyenne. Disposer les morceaux dans une casserole, couvrir d’eau salée.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Laisser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cuire à découvert 15 à 30 minutes.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Vérifier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la cuisson en piquant avec une fourchette, faire attention au manque d’eau.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Lorsque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c’est cuit, écraser au moulin à légumes (grille fine).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Incorporer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un peu de beurre et de crème fraîche, bien mélanger le tout. Graisser un plat à gratin, verser la préparation, saupoudrer de comté ou gruyère râpé.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Faire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dorer au four une vingtaine de minutes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i="1" dirty="0" smtClean="0">
                <a:latin typeface="Arial" pitchFamily="34" charset="0"/>
                <a:cs typeface="Arial" pitchFamily="34" charset="0"/>
              </a:rPr>
              <a:t>Ce plat délicieux évoque une purée de pommes de terre à laquelle on aurait ajouté des œufs et quelques épices.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04664"/>
            <a:ext cx="822519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TABLE GOLD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VELOUTÉ 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DE COURGE FACILE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Préparation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: 10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mn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Cuisson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: 20mn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Ingrédients :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De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la courge (la taille de celle ci n'est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  pas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importante)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sel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, poivre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Inutile d’éplucher la courge. Enlever les graines et les filaments. Couper la en petits morceaux.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Mettre les morceaux de courge dans une marmite ou casserole. Ajouter de l’eau à mi hauteur des morceaux de courge.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Saler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et poivrer un peu. Laisser cuire environ 20 mn.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Une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fois cuite passer la au mixer et régalez-vous! 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Selon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vos envies, vous pouvez servir avec des croutons, de l’ail de la crème fraîche…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04664"/>
            <a:ext cx="822519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TABLE GOLD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04664"/>
            <a:ext cx="822519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2355</TotalTime>
  <Words>28</Words>
  <Application>Microsoft Office PowerPoint</Application>
  <PresentationFormat>Affichage à l'écran (4:3)</PresentationFormat>
  <Paragraphs>48</Paragraphs>
  <Slides>4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Modèle - Bloc note</vt:lpstr>
      <vt:lpstr>Feuille Microsoft Office Excel</vt:lpstr>
      <vt:lpstr>Feuille de calcul</vt:lpstr>
      <vt:lpstr>  </vt:lpstr>
      <vt:lpstr>TABLE GOLD</vt:lpstr>
      <vt:lpstr>TABLE GOLD</vt:lpstr>
      <vt:lpstr>TABLE GOLD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LOTT FAMILLE</cp:lastModifiedBy>
  <cp:revision>48</cp:revision>
  <dcterms:created xsi:type="dcterms:W3CDTF">2011-06-13T09:41:35Z</dcterms:created>
  <dcterms:modified xsi:type="dcterms:W3CDTF">2012-07-08T19:02:42Z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