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handoutMasterIdLst>
    <p:handoutMasterId r:id="rId15"/>
  </p:handoutMasterIdLst>
  <p:sldIdLst>
    <p:sldId id="259" r:id="rId2"/>
    <p:sldId id="258" r:id="rId3"/>
    <p:sldId id="261" r:id="rId4"/>
    <p:sldId id="260"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498" y="28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10/09/2012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COURGETTES</a:t>
            </a:r>
            <a:endParaRPr lang="fr-FR" dirty="0"/>
          </a:p>
        </p:txBody>
      </p:sp>
      <p:pic>
        <p:nvPicPr>
          <p:cNvPr id="9" name="Picture 2"/>
          <p:cNvPicPr>
            <a:picLocks noChangeAspect="1" noChangeArrowheads="1"/>
          </p:cNvPicPr>
          <p:nvPr/>
        </p:nvPicPr>
        <p:blipFill>
          <a:blip r:embed="rId6" cstate="print"/>
          <a:srcRect/>
          <a:stretch>
            <a:fillRect/>
          </a:stretch>
        </p:blipFill>
        <p:spPr bwMode="auto">
          <a:xfrm>
            <a:off x="4067944" y="404664"/>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10</a:t>
            </a:fld>
            <a:endParaRPr lang="fr-FR"/>
          </a:p>
        </p:txBody>
      </p:sp>
      <p:sp>
        <p:nvSpPr>
          <p:cNvPr id="5" name="Espace réservé du contenu 2"/>
          <p:cNvSpPr>
            <a:spLocks noGrp="1"/>
          </p:cNvSpPr>
          <p:nvPr>
            <p:ph sz="half" idx="1"/>
          </p:nvPr>
        </p:nvSpPr>
        <p:spPr>
          <a:xfrm>
            <a:off x="990600" y="1828800"/>
            <a:ext cx="7181800" cy="4114800"/>
          </a:xfrm>
        </p:spPr>
        <p:txBody>
          <a:bodyPr/>
          <a:lstStyle/>
          <a:p>
            <a:r>
              <a:rPr lang="fr-FR" sz="800" b="1" dirty="0" smtClean="0">
                <a:latin typeface="Arial" pitchFamily="34" charset="0"/>
                <a:cs typeface="Arial" pitchFamily="34" charset="0"/>
              </a:rPr>
              <a:t>TERRINE DE COURGETTES AU COULIS DE TOMATES ET BASILIC (super light) </a:t>
            </a:r>
            <a:endParaRPr lang="fr-FR" sz="800" dirty="0" smtClean="0">
              <a:latin typeface="Arial" pitchFamily="34" charset="0"/>
              <a:cs typeface="Arial" pitchFamily="34" charset="0"/>
            </a:endParaRPr>
          </a:p>
          <a:p>
            <a:pPr>
              <a:buNone/>
            </a:pPr>
            <a:r>
              <a:rPr lang="fr-FR" sz="700" dirty="0" smtClean="0">
                <a:latin typeface="Arial" pitchFamily="34" charset="0"/>
                <a:cs typeface="Arial" pitchFamily="34" charset="0"/>
              </a:rPr>
              <a:t>	Recette </a:t>
            </a:r>
            <a:r>
              <a:rPr lang="fr-FR" sz="700" dirty="0" smtClean="0">
                <a:latin typeface="Arial" pitchFamily="34" charset="0"/>
                <a:cs typeface="Arial" pitchFamily="34" charset="0"/>
              </a:rPr>
              <a:t>transmise par une partenaire du GIPFI</a:t>
            </a:r>
            <a:r>
              <a:rPr lang="fr-FR" sz="700" b="1" dirty="0" smtClean="0">
                <a:latin typeface="Arial" pitchFamily="34" charset="0"/>
                <a:cs typeface="Arial" pitchFamily="34" charset="0"/>
              </a:rPr>
              <a:t> </a:t>
            </a:r>
            <a:endParaRPr lang="fr-FR" sz="7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p>
          <a:p>
            <a:pPr>
              <a:buNone/>
            </a:pPr>
            <a:r>
              <a:rPr lang="fr-FR" sz="800" b="1" dirty="0" smtClean="0">
                <a:latin typeface="Arial" pitchFamily="34" charset="0"/>
                <a:cs typeface="Arial" pitchFamily="34" charset="0"/>
              </a:rPr>
              <a:t>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- 1kg de courgettes épluchées, râpées ou en  rondelles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- 500 g d’oignons émincés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- 6 petits œufs de poule entiers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- 400g de tomates en conserve, concassées en pulpe </a:t>
            </a:r>
            <a:r>
              <a:rPr lang="fr-FR" sz="800" dirty="0" smtClean="0">
                <a:latin typeface="Arial" pitchFamily="34" charset="0"/>
                <a:cs typeface="Arial" pitchFamily="34" charset="0"/>
              </a:rPr>
              <a:t>et </a:t>
            </a:r>
            <a:r>
              <a:rPr lang="fr-FR" sz="800" dirty="0" smtClean="0">
                <a:latin typeface="Arial" pitchFamily="34" charset="0"/>
                <a:cs typeface="Arial" pitchFamily="34" charset="0"/>
              </a:rPr>
              <a:t>en dés ou avec des tomates fraîches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gousse d’ail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poignée de basilic frais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cc d’huile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cc de poivre et de sel (x2) terrine et coulis-on peut </a:t>
            </a:r>
            <a:r>
              <a:rPr lang="fr-FR" sz="800" dirty="0" smtClean="0">
                <a:latin typeface="Arial" pitchFamily="34" charset="0"/>
                <a:cs typeface="Arial" pitchFamily="34" charset="0"/>
              </a:rPr>
              <a:t> aussi </a:t>
            </a:r>
            <a:r>
              <a:rPr lang="fr-FR" sz="800" dirty="0" smtClean="0">
                <a:latin typeface="Arial" pitchFamily="34" charset="0"/>
                <a:cs typeface="Arial" pitchFamily="34" charset="0"/>
              </a:rPr>
              <a:t>remplacer le poivre par quelques gouttes de </a:t>
            </a:r>
            <a:r>
              <a:rPr lang="fr-FR" sz="800" dirty="0" err="1" smtClean="0">
                <a:latin typeface="Arial" pitchFamily="34" charset="0"/>
                <a:cs typeface="Arial" pitchFamily="34" charset="0"/>
              </a:rPr>
              <a:t>tabasco</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Ustensiles</a:t>
            </a:r>
            <a:r>
              <a:rPr lang="fr-FR" sz="800" dirty="0" smtClean="0">
                <a:latin typeface="Arial" pitchFamily="34" charset="0"/>
                <a:cs typeface="Arial" pitchFamily="34" charset="0"/>
              </a:rPr>
              <a:t> : sauteuse anti adhésive si possible, casserole, moule à cake anti adhésif ou en silicone, jatte, râpe ou robot, plat allant au four à bord haut pour le bain-marie</a:t>
            </a:r>
          </a:p>
          <a:p>
            <a:pPr>
              <a:buNone/>
            </a:pPr>
            <a:r>
              <a:rPr lang="fr-FR" sz="800" dirty="0" smtClean="0">
                <a:latin typeface="Arial" pitchFamily="34" charset="0"/>
                <a:cs typeface="Arial" pitchFamily="34" charset="0"/>
              </a:rPr>
              <a:t>	Préparation</a:t>
            </a:r>
            <a:r>
              <a:rPr lang="fr-FR" sz="800" dirty="0" smtClean="0">
                <a:latin typeface="Arial" pitchFamily="34" charset="0"/>
                <a:cs typeface="Arial" pitchFamily="34" charset="0"/>
              </a:rPr>
              <a:t> : la veille de préférence</a:t>
            </a:r>
          </a:p>
          <a:p>
            <a:pPr>
              <a:buNone/>
            </a:pPr>
            <a:r>
              <a:rPr lang="fr-FR" sz="800" dirty="0" smtClean="0">
                <a:latin typeface="Arial" pitchFamily="34" charset="0"/>
                <a:cs typeface="Arial" pitchFamily="34" charset="0"/>
              </a:rPr>
              <a:t>	Préchauffer </a:t>
            </a:r>
            <a:r>
              <a:rPr lang="fr-FR" sz="800" dirty="0" smtClean="0">
                <a:latin typeface="Arial" pitchFamily="34" charset="0"/>
                <a:cs typeface="Arial" pitchFamily="34" charset="0"/>
              </a:rPr>
              <a:t>le four à 200° ou th 6.</a:t>
            </a:r>
          </a:p>
          <a:p>
            <a:pPr>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une grande sauteuse, graissée légèrement à l’huile d’olive, faire revenir doucement les oignons, puis ajouter les courgettes coupées ou râpées. Faire suer jusqu’à ce qu’elles soient cuites. Les retirer du feu. Faire un peu refroidir. Pendant ce temps fouetter les œufs en omelette. </a:t>
            </a:r>
          </a:p>
          <a:p>
            <a:pPr>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une passoire, égoutter et presser les courgettes pour en extraire le plus possible de jus. Dans une jatte, saler et poivrer ce mélange. Ajouter les œufs préalablement fouettés en omelette. Rectifier l’assaisonnement si besoin. </a:t>
            </a:r>
          </a:p>
          <a:p>
            <a:pPr>
              <a:buNone/>
            </a:pPr>
            <a:r>
              <a:rPr lang="fr-FR" sz="800" dirty="0" smtClean="0">
                <a:latin typeface="Arial" pitchFamily="34" charset="0"/>
                <a:cs typeface="Arial" pitchFamily="34" charset="0"/>
              </a:rPr>
              <a:t>	Verser </a:t>
            </a:r>
            <a:r>
              <a:rPr lang="fr-FR" sz="800" dirty="0" smtClean="0">
                <a:latin typeface="Arial" pitchFamily="34" charset="0"/>
                <a:cs typeface="Arial" pitchFamily="34" charset="0"/>
              </a:rPr>
              <a:t>cette préparation dans un moule à cake et le déposer dans un plat à four avec de l’eau jusqu’à mi-hauteur du moule à cake. </a:t>
            </a:r>
          </a:p>
          <a:p>
            <a:pPr>
              <a:buNone/>
            </a:pPr>
            <a:r>
              <a:rPr lang="fr-FR" sz="800" dirty="0" smtClean="0">
                <a:latin typeface="Arial" pitchFamily="34" charset="0"/>
                <a:cs typeface="Arial" pitchFamily="34" charset="0"/>
              </a:rPr>
              <a:t>	Enfourner </a:t>
            </a:r>
            <a:r>
              <a:rPr lang="fr-FR" sz="800" dirty="0" smtClean="0">
                <a:latin typeface="Arial" pitchFamily="34" charset="0"/>
                <a:cs typeface="Arial" pitchFamily="34" charset="0"/>
              </a:rPr>
              <a:t>et laisser cuire la terrine environ 30mn. </a:t>
            </a:r>
          </a:p>
          <a:p>
            <a:pPr>
              <a:buNone/>
            </a:pPr>
            <a:r>
              <a:rPr lang="fr-FR" sz="800" dirty="0" smtClean="0">
                <a:latin typeface="Arial" pitchFamily="34" charset="0"/>
                <a:cs typeface="Arial" pitchFamily="34" charset="0"/>
              </a:rPr>
              <a:t>	Pendant </a:t>
            </a:r>
            <a:r>
              <a:rPr lang="fr-FR" sz="800" dirty="0" smtClean="0">
                <a:latin typeface="Arial" pitchFamily="34" charset="0"/>
                <a:cs typeface="Arial" pitchFamily="34" charset="0"/>
              </a:rPr>
              <a:t>ce temps </a:t>
            </a:r>
            <a:r>
              <a:rPr lang="fr-FR" sz="800" u="sng" dirty="0" smtClean="0">
                <a:latin typeface="Arial" pitchFamily="34" charset="0"/>
                <a:cs typeface="Arial" pitchFamily="34" charset="0"/>
              </a:rPr>
              <a:t>préparer le coulis au basilic</a:t>
            </a: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une casserole mettre à cuire (tomates fraîches coupées en dés ou boîte de tomates en dés) et à réduire les tomates, saler et poivrer. Puis mixer le tout. Laisser refroidir. A jouter le basilic frais ciselé. Une fois la terrine et le coulis refroidis, mettre au réfrigérateur quelques heures. </a:t>
            </a:r>
          </a:p>
          <a:p>
            <a:pPr>
              <a:buNone/>
            </a:pPr>
            <a:r>
              <a:rPr lang="fr-FR" sz="800" dirty="0" smtClean="0">
                <a:latin typeface="Arial" pitchFamily="34" charset="0"/>
                <a:cs typeface="Arial" pitchFamily="34" charset="0"/>
              </a:rPr>
              <a:t>	Au </a:t>
            </a:r>
            <a:r>
              <a:rPr lang="fr-FR" sz="800" dirty="0" smtClean="0">
                <a:latin typeface="Arial" pitchFamily="34" charset="0"/>
                <a:cs typeface="Arial" pitchFamily="34" charset="0"/>
              </a:rPr>
              <a:t>moment de servir, démouler délicatement la terrine. C’est plus facile avec un moule en silicone. Disposer sur un plat de service et présenter à part le coulis  de tomates en saucière. </a:t>
            </a:r>
          </a:p>
          <a:p>
            <a:pPr>
              <a:buNone/>
            </a:pPr>
            <a:r>
              <a:rPr lang="fr-FR" sz="800" dirty="0" smtClean="0">
                <a:latin typeface="Arial" pitchFamily="34" charset="0"/>
                <a:cs typeface="Arial" pitchFamily="34" charset="0"/>
              </a:rPr>
              <a:t>	En </a:t>
            </a:r>
            <a:r>
              <a:rPr lang="fr-FR" sz="800" dirty="0" smtClean="0">
                <a:latin typeface="Arial" pitchFamily="34" charset="0"/>
                <a:cs typeface="Arial" pitchFamily="34" charset="0"/>
              </a:rPr>
              <a:t>accompagnement du poisson ou des grillades ou à déguster avec une salade verte.</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11</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PÂTES À LA CARBO-COURGETTES</a:t>
            </a:r>
          </a:p>
          <a:p>
            <a:pPr>
              <a:buNone/>
            </a:pPr>
            <a:r>
              <a:rPr lang="fr-FR" sz="700" dirty="0" smtClean="0">
                <a:latin typeface="Arial" pitchFamily="34" charset="0"/>
                <a:cs typeface="Arial" pitchFamily="34" charset="0"/>
              </a:rPr>
              <a:t>	Recette </a:t>
            </a:r>
            <a:r>
              <a:rPr lang="fr-FR" sz="700" dirty="0" smtClean="0">
                <a:latin typeface="Arial" pitchFamily="34" charset="0"/>
                <a:cs typeface="Arial" pitchFamily="34" charset="0"/>
              </a:rPr>
              <a:t>de Madame Jessica</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a:t>
            </a:r>
            <a:r>
              <a:rPr lang="fr-FR" sz="800" dirty="0" smtClean="0">
                <a:latin typeface="Arial" pitchFamily="34" charset="0"/>
                <a:cs typeface="Arial" pitchFamily="34" charset="0"/>
              </a:rPr>
              <a:t>	- </a:t>
            </a:r>
            <a:r>
              <a:rPr lang="fr-FR" sz="800" dirty="0" smtClean="0">
                <a:latin typeface="Arial" pitchFamily="34" charset="0"/>
                <a:cs typeface="Arial" pitchFamily="34" charset="0"/>
              </a:rPr>
              <a:t>des pâtes (+ ou - selon l'appétit!)</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1 courgette de taille moyenne</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1 gros oignon, huile d'olive, muscade</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100gr de lardons allumettes fumés </a:t>
            </a:r>
            <a:r>
              <a:rPr lang="fr-FR" sz="800" dirty="0" smtClean="0">
                <a:latin typeface="Arial" pitchFamily="34" charset="0"/>
                <a:cs typeface="Arial" pitchFamily="34" charset="0"/>
              </a:rPr>
              <a:t>		  (avec ou </a:t>
            </a:r>
            <a:r>
              <a:rPr lang="fr-FR" sz="800" dirty="0" smtClean="0">
                <a:latin typeface="Arial" pitchFamily="34" charset="0"/>
                <a:cs typeface="Arial" pitchFamily="34" charset="0"/>
              </a:rPr>
              <a:t>sans selon le goût)</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20cl de crème semi épaisse (avec ou</a:t>
            </a:r>
          </a:p>
          <a:p>
            <a:pPr>
              <a:buNone/>
            </a:pPr>
            <a:r>
              <a:rPr lang="fr-FR" sz="800" dirty="0" smtClean="0">
                <a:latin typeface="Arial" pitchFamily="34" charset="0"/>
                <a:cs typeface="Arial" pitchFamily="34" charset="0"/>
              </a:rPr>
              <a:t>			  sans</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éventuellement du gruyère râpé pour </a:t>
            </a:r>
            <a:r>
              <a:rPr lang="fr-FR" sz="800" dirty="0" smtClean="0">
                <a:latin typeface="Arial" pitchFamily="34" charset="0"/>
                <a:cs typeface="Arial" pitchFamily="34" charset="0"/>
              </a:rPr>
              <a:t>		  le service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 </a:t>
            </a:r>
            <a:r>
              <a:rPr lang="fr-FR" sz="800" dirty="0" smtClean="0">
                <a:latin typeface="Arial" pitchFamily="34" charset="0"/>
                <a:cs typeface="Arial" pitchFamily="34" charset="0"/>
              </a:rPr>
              <a:t>herbes de Provence, basilic...etc.</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Pas de sel si vous mettez des lardons)</a:t>
            </a:r>
          </a:p>
          <a:p>
            <a:pPr>
              <a:buNone/>
            </a:pPr>
            <a:r>
              <a:rPr lang="fr-FR" sz="800" dirty="0" smtClean="0">
                <a:latin typeface="Arial" pitchFamily="34" charset="0"/>
                <a:cs typeface="Arial" pitchFamily="34" charset="0"/>
              </a:rPr>
              <a:t>	Couper </a:t>
            </a:r>
            <a:r>
              <a:rPr lang="fr-FR" sz="800" dirty="0" smtClean="0">
                <a:latin typeface="Arial" pitchFamily="34" charset="0"/>
                <a:cs typeface="Arial" pitchFamily="34" charset="0"/>
              </a:rPr>
              <a:t>la courgette et l'oignon en petits dés (environ de la taille</a:t>
            </a:r>
          </a:p>
          <a:p>
            <a:pPr>
              <a:buNone/>
            </a:pPr>
            <a:r>
              <a:rPr lang="fr-FR" sz="800" dirty="0" smtClean="0">
                <a:latin typeface="Arial" pitchFamily="34" charset="0"/>
                <a:cs typeface="Arial" pitchFamily="34" charset="0"/>
              </a:rPr>
              <a:t>	des </a:t>
            </a:r>
            <a:r>
              <a:rPr lang="fr-FR" sz="800" dirty="0" smtClean="0">
                <a:latin typeface="Arial" pitchFamily="34" charset="0"/>
                <a:cs typeface="Arial" pitchFamily="34" charset="0"/>
              </a:rPr>
              <a:t>lardons allumettes). Faire griller les dés de courgette et</a:t>
            </a:r>
          </a:p>
          <a:p>
            <a:pPr>
              <a:buNone/>
            </a:pPr>
            <a:r>
              <a:rPr lang="fr-FR" sz="800" dirty="0" smtClean="0">
                <a:latin typeface="Arial" pitchFamily="34" charset="0"/>
                <a:cs typeface="Arial" pitchFamily="34" charset="0"/>
              </a:rPr>
              <a:t>	d'oignon </a:t>
            </a:r>
            <a:r>
              <a:rPr lang="fr-FR" sz="800" dirty="0" smtClean="0">
                <a:latin typeface="Arial" pitchFamily="34" charset="0"/>
                <a:cs typeface="Arial" pitchFamily="34" charset="0"/>
              </a:rPr>
              <a:t>à la poêle avec un peu d'huile d'olive ; assaisonner selon</a:t>
            </a:r>
          </a:p>
          <a:p>
            <a:pPr>
              <a:buNone/>
            </a:pPr>
            <a:r>
              <a:rPr lang="fr-FR" sz="800" dirty="0" smtClean="0">
                <a:latin typeface="Arial" pitchFamily="34" charset="0"/>
                <a:cs typeface="Arial" pitchFamily="34" charset="0"/>
              </a:rPr>
              <a:t>	le </a:t>
            </a:r>
            <a:r>
              <a:rPr lang="fr-FR" sz="800" dirty="0" smtClean="0">
                <a:latin typeface="Arial" pitchFamily="34" charset="0"/>
                <a:cs typeface="Arial" pitchFamily="34" charset="0"/>
              </a:rPr>
              <a:t>goût. Quand c'est doré, mettre sur feu doux avec un couvercle</a:t>
            </a:r>
          </a:p>
          <a:p>
            <a:pPr>
              <a:buNone/>
            </a:pPr>
            <a:r>
              <a:rPr lang="fr-FR" sz="800" dirty="0" smtClean="0">
                <a:latin typeface="Arial" pitchFamily="34" charset="0"/>
                <a:cs typeface="Arial" pitchFamily="34" charset="0"/>
              </a:rPr>
              <a:t>	pendant </a:t>
            </a:r>
            <a:r>
              <a:rPr lang="fr-FR" sz="800" dirty="0" smtClean="0">
                <a:latin typeface="Arial" pitchFamily="34" charset="0"/>
                <a:cs typeface="Arial" pitchFamily="34" charset="0"/>
              </a:rPr>
              <a:t>5 minutes. Réserver le tout. Dans la poêle, faire dorer les</a:t>
            </a:r>
          </a:p>
          <a:p>
            <a:pPr>
              <a:buNone/>
            </a:pPr>
            <a:r>
              <a:rPr lang="fr-FR" sz="800" dirty="0" smtClean="0">
                <a:latin typeface="Arial" pitchFamily="34" charset="0"/>
                <a:cs typeface="Arial" pitchFamily="34" charset="0"/>
              </a:rPr>
              <a:t>	lardons </a:t>
            </a:r>
            <a:r>
              <a:rPr lang="fr-FR" sz="800" dirty="0" smtClean="0">
                <a:latin typeface="Arial" pitchFamily="34" charset="0"/>
                <a:cs typeface="Arial" pitchFamily="34" charset="0"/>
              </a:rPr>
              <a:t>et déglacer avec du vinaigre balsamique ou autre puis les</a:t>
            </a:r>
          </a:p>
          <a:p>
            <a:pPr>
              <a:buNone/>
            </a:pPr>
            <a:r>
              <a:rPr lang="fr-FR" sz="800" dirty="0" smtClean="0">
                <a:latin typeface="Arial" pitchFamily="34" charset="0"/>
                <a:cs typeface="Arial" pitchFamily="34" charset="0"/>
              </a:rPr>
              <a:t>	réserver </a:t>
            </a:r>
            <a:r>
              <a:rPr lang="fr-FR" sz="800" dirty="0" smtClean="0">
                <a:latin typeface="Arial" pitchFamily="34" charset="0"/>
                <a:cs typeface="Arial" pitchFamily="34" charset="0"/>
              </a:rPr>
              <a:t>avec le mélange courgettes-oignon. Dans la poêle,</a:t>
            </a:r>
          </a:p>
          <a:p>
            <a:pPr>
              <a:buNone/>
            </a:pPr>
            <a:r>
              <a:rPr lang="fr-FR" sz="800" dirty="0" smtClean="0">
                <a:latin typeface="Arial" pitchFamily="34" charset="0"/>
                <a:cs typeface="Arial" pitchFamily="34" charset="0"/>
              </a:rPr>
              <a:t>	mettre </a:t>
            </a:r>
            <a:r>
              <a:rPr lang="fr-FR" sz="800" dirty="0" smtClean="0">
                <a:latin typeface="Arial" pitchFamily="34" charset="0"/>
                <a:cs typeface="Arial" pitchFamily="34" charset="0"/>
              </a:rPr>
              <a:t>chauffer la crème juste le temps qu'elle épaississe et y</a:t>
            </a:r>
          </a:p>
          <a:p>
            <a:pPr>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le mélange courgette-lardons et oignon. Cuire des pâtes et</a:t>
            </a:r>
          </a:p>
          <a:p>
            <a:pPr>
              <a:buNone/>
            </a:pPr>
            <a:r>
              <a:rPr lang="fr-FR" sz="800" dirty="0" smtClean="0">
                <a:latin typeface="Arial" pitchFamily="34" charset="0"/>
                <a:cs typeface="Arial" pitchFamily="34" charset="0"/>
              </a:rPr>
              <a:t>	les </a:t>
            </a:r>
            <a:r>
              <a:rPr lang="fr-FR" sz="800" dirty="0" smtClean="0">
                <a:latin typeface="Arial" pitchFamily="34" charset="0"/>
                <a:cs typeface="Arial" pitchFamily="34" charset="0"/>
              </a:rPr>
              <a:t>ajouter à préparation. Rectifier l'assaisonnement et servir avec</a:t>
            </a:r>
          </a:p>
          <a:p>
            <a:pPr>
              <a:buNone/>
            </a:pPr>
            <a:r>
              <a:rPr lang="fr-FR" sz="800" dirty="0" smtClean="0">
                <a:latin typeface="Arial" pitchFamily="34" charset="0"/>
                <a:cs typeface="Arial" pitchFamily="34" charset="0"/>
              </a:rPr>
              <a:t>	du </a:t>
            </a:r>
            <a:r>
              <a:rPr lang="fr-FR" sz="800" dirty="0" smtClean="0">
                <a:latin typeface="Arial" pitchFamily="34" charset="0"/>
                <a:cs typeface="Arial" pitchFamily="34" charset="0"/>
              </a:rPr>
              <a:t>gruyère râpé.</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408512"/>
          </a:xfrm>
        </p:spPr>
        <p:txBody>
          <a:bodyPr/>
          <a:lstStyle/>
          <a:p>
            <a:pPr>
              <a:buNone/>
            </a:pPr>
            <a:r>
              <a:rPr lang="fr-FR" sz="800" b="1" dirty="0" smtClean="0">
                <a:latin typeface="Arial" pitchFamily="34" charset="0"/>
                <a:cs typeface="Arial" pitchFamily="34" charset="0"/>
              </a:rPr>
              <a:t>	Pour </a:t>
            </a:r>
            <a:r>
              <a:rPr lang="fr-FR" sz="800" b="1" dirty="0" smtClean="0">
                <a:latin typeface="Arial" pitchFamily="34" charset="0"/>
                <a:cs typeface="Arial" pitchFamily="34" charset="0"/>
              </a:rPr>
              <a:t>vous réconcilier avec la courgette</a:t>
            </a:r>
            <a:r>
              <a:rPr lang="fr-FR" sz="800" dirty="0" smtClean="0">
                <a:latin typeface="Arial" pitchFamily="34" charset="0"/>
                <a:cs typeface="Arial" pitchFamily="34" charset="0"/>
              </a:rPr>
              <a:t> ou </a:t>
            </a:r>
          </a:p>
          <a:p>
            <a:r>
              <a:rPr lang="fr-FR" sz="800" b="1" dirty="0" smtClean="0">
                <a:latin typeface="Arial" pitchFamily="34" charset="0"/>
                <a:cs typeface="Arial" pitchFamily="34" charset="0"/>
              </a:rPr>
              <a:t>GASPACHO DE COURGETTE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700" dirty="0" smtClean="0">
                <a:latin typeface="Arial" pitchFamily="34" charset="0"/>
                <a:cs typeface="Arial" pitchFamily="34" charset="0"/>
              </a:rPr>
              <a:t>Recette </a:t>
            </a:r>
            <a:r>
              <a:rPr lang="fr-FR" sz="700" dirty="0" smtClean="0">
                <a:latin typeface="Arial" pitchFamily="34" charset="0"/>
                <a:cs typeface="Arial" pitchFamily="34" charset="0"/>
              </a:rPr>
              <a:t>transmise par Christelle BIRY</a:t>
            </a:r>
          </a:p>
          <a:p>
            <a:pPr>
              <a:buNone/>
            </a:pPr>
            <a:r>
              <a:rPr lang="fr-FR" sz="800" dirty="0" smtClean="0">
                <a:latin typeface="Arial" pitchFamily="34" charset="0"/>
                <a:cs typeface="Arial" pitchFamily="34" charset="0"/>
              </a:rPr>
              <a:t>	En </a:t>
            </a:r>
            <a:r>
              <a:rPr lang="fr-FR" sz="800" dirty="0" smtClean="0">
                <a:latin typeface="Arial" pitchFamily="34" charset="0"/>
                <a:cs typeface="Arial" pitchFamily="34" charset="0"/>
              </a:rPr>
              <a:t>entrée pour 4 pers.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2 courgettes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gousses d’ail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échalotes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- 50 cl de bouillon de légumes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 feuilles de menthe fraîche (ou </a:t>
            </a:r>
            <a:r>
              <a:rPr lang="fr-FR" sz="800" dirty="0" smtClean="0">
                <a:latin typeface="Arial" pitchFamily="34" charset="0"/>
                <a:cs typeface="Arial" pitchFamily="34" charset="0"/>
              </a:rPr>
              <a:t>		  basilic</a:t>
            </a:r>
            <a:r>
              <a:rPr lang="fr-FR" sz="800" dirty="0" smtClean="0">
                <a:latin typeface="Arial" pitchFamily="34" charset="0"/>
                <a:cs typeface="Arial" pitchFamily="34" charset="0"/>
              </a:rPr>
              <a:t>)</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cuillères à soupe d’huile d’olive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- 1-2 cuillères à soupe de fromage </a:t>
            </a:r>
            <a:r>
              <a:rPr lang="fr-FR" sz="800" dirty="0" smtClean="0">
                <a:latin typeface="Arial" pitchFamily="34" charset="0"/>
                <a:cs typeface="Arial" pitchFamily="34" charset="0"/>
              </a:rPr>
              <a:t>		  blanc  </a:t>
            </a:r>
            <a:r>
              <a:rPr lang="fr-FR" sz="800" dirty="0" smtClean="0">
                <a:latin typeface="Arial" pitchFamily="34" charset="0"/>
                <a:cs typeface="Arial" pitchFamily="34" charset="0"/>
              </a:rPr>
              <a:t>(ou ricotta)</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poivre noir du moulin</a:t>
            </a:r>
          </a:p>
          <a:p>
            <a:pPr>
              <a:buNone/>
            </a:pPr>
            <a:r>
              <a:rPr lang="fr-FR" sz="800" dirty="0" smtClean="0">
                <a:latin typeface="Arial" pitchFamily="34" charset="0"/>
                <a:cs typeface="Arial" pitchFamily="34" charset="0"/>
              </a:rPr>
              <a:t>	Nettoyer </a:t>
            </a:r>
            <a:r>
              <a:rPr lang="fr-FR" sz="800" dirty="0" smtClean="0">
                <a:latin typeface="Arial" pitchFamily="34" charset="0"/>
                <a:cs typeface="Arial" pitchFamily="34" charset="0"/>
              </a:rPr>
              <a:t>puis débiter la courgette en petits dés. Réserver.</a:t>
            </a:r>
          </a:p>
          <a:p>
            <a:pPr>
              <a:buNone/>
            </a:pPr>
            <a:r>
              <a:rPr lang="fr-FR" sz="800" dirty="0" smtClean="0">
                <a:latin typeface="Arial" pitchFamily="34" charset="0"/>
                <a:cs typeface="Arial" pitchFamily="34" charset="0"/>
              </a:rPr>
              <a:t>	Éplucher </a:t>
            </a:r>
            <a:r>
              <a:rPr lang="fr-FR" sz="800" dirty="0" smtClean="0">
                <a:latin typeface="Arial" pitchFamily="34" charset="0"/>
                <a:cs typeface="Arial" pitchFamily="34" charset="0"/>
              </a:rPr>
              <a:t>puis émincer l’ail et les échalotes. </a:t>
            </a:r>
          </a:p>
          <a:p>
            <a:pPr>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une casserole, faire fondre l’ail et les échalotes émincés avec l’huile d’olive. </a:t>
            </a:r>
          </a:p>
          <a:p>
            <a:pPr>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ensuite à la casserole les petits dés de courgette et 50 cl de bouillon de légumes. </a:t>
            </a:r>
          </a:p>
          <a:p>
            <a:pPr>
              <a:buNone/>
            </a:pPr>
            <a:r>
              <a:rPr lang="fr-FR" sz="800" dirty="0" smtClean="0">
                <a:latin typeface="Arial" pitchFamily="34" charset="0"/>
                <a:cs typeface="Arial" pitchFamily="34" charset="0"/>
              </a:rPr>
              <a:t>	Bien </a:t>
            </a:r>
            <a:r>
              <a:rPr lang="fr-FR" sz="800" dirty="0" smtClean="0">
                <a:latin typeface="Arial" pitchFamily="34" charset="0"/>
                <a:cs typeface="Arial" pitchFamily="34" charset="0"/>
              </a:rPr>
              <a:t>mélanger, puis laisser mijoter pendant 20 mn, en couvrant partiellement la casserole. </a:t>
            </a:r>
          </a:p>
          <a:p>
            <a:pPr>
              <a:buNone/>
            </a:pPr>
            <a:r>
              <a:rPr lang="fr-FR" sz="800" dirty="0" smtClean="0">
                <a:latin typeface="Arial" pitchFamily="34" charset="0"/>
                <a:cs typeface="Arial" pitchFamily="34" charset="0"/>
              </a:rPr>
              <a:t>	En </a:t>
            </a:r>
            <a:r>
              <a:rPr lang="fr-FR" sz="800" dirty="0" smtClean="0">
                <a:latin typeface="Arial" pitchFamily="34" charset="0"/>
                <a:cs typeface="Arial" pitchFamily="34" charset="0"/>
              </a:rPr>
              <a:t>fin de cuisson, retirer la casserole du feu, puis incorporer la menthe nettoyée. </a:t>
            </a:r>
          </a:p>
          <a:p>
            <a:pPr>
              <a:buNone/>
            </a:pPr>
            <a:r>
              <a:rPr lang="fr-FR" sz="800" dirty="0" smtClean="0">
                <a:latin typeface="Arial" pitchFamily="34" charset="0"/>
                <a:cs typeface="Arial" pitchFamily="34" charset="0"/>
              </a:rPr>
              <a:t>	Mixer </a:t>
            </a:r>
            <a:r>
              <a:rPr lang="fr-FR" sz="800" dirty="0" smtClean="0">
                <a:latin typeface="Arial" pitchFamily="34" charset="0"/>
                <a:cs typeface="Arial" pitchFamily="34" charset="0"/>
              </a:rPr>
              <a:t>le potage (hors feu) puis y ajouter le fromage blanc. </a:t>
            </a:r>
          </a:p>
          <a:p>
            <a:pPr>
              <a:buNone/>
            </a:pPr>
            <a:r>
              <a:rPr lang="fr-FR" sz="800" dirty="0" smtClean="0">
                <a:latin typeface="Arial" pitchFamily="34" charset="0"/>
                <a:cs typeface="Arial" pitchFamily="34" charset="0"/>
              </a:rPr>
              <a:t>	Ajouter </a:t>
            </a:r>
            <a:r>
              <a:rPr lang="fr-FR" sz="800" dirty="0" smtClean="0">
                <a:latin typeface="Arial" pitchFamily="34" charset="0"/>
                <a:cs typeface="Arial" pitchFamily="34" charset="0"/>
              </a:rPr>
              <a:t>sel et poivre pour ajuster l’assaisonnement, bien mélanger puis laisser refroidir avant de réfrigérer pendant au moins 1h avant de servir. </a:t>
            </a:r>
          </a:p>
          <a:p>
            <a:pPr>
              <a:buNone/>
            </a:pPr>
            <a:r>
              <a:rPr lang="fr-FR" sz="800" dirty="0" smtClean="0">
                <a:latin typeface="Arial" pitchFamily="34" charset="0"/>
                <a:cs typeface="Arial" pitchFamily="34" charset="0"/>
              </a:rPr>
              <a:t>	Servir </a:t>
            </a:r>
            <a:r>
              <a:rPr lang="fr-FR" sz="800" dirty="0" smtClean="0">
                <a:latin typeface="Arial" pitchFamily="34" charset="0"/>
                <a:cs typeface="Arial" pitchFamily="34" charset="0"/>
              </a:rPr>
              <a:t>le potage bien frais dans des petits bols ou des verres avec un peu de menthe ciselée pour décor.</a:t>
            </a:r>
          </a:p>
          <a:p>
            <a:pPr>
              <a:buNone/>
            </a:pPr>
            <a:r>
              <a:rPr lang="fr-FR" sz="800" dirty="0" smtClean="0">
                <a:latin typeface="Arial" pitchFamily="34" charset="0"/>
                <a:cs typeface="Arial" pitchFamily="34" charset="0"/>
              </a:rPr>
              <a:t>	Et </a:t>
            </a:r>
            <a:r>
              <a:rPr lang="fr-FR" sz="800" dirty="0" smtClean="0">
                <a:latin typeface="Arial" pitchFamily="34" charset="0"/>
                <a:cs typeface="Arial" pitchFamily="34" charset="0"/>
              </a:rPr>
              <a:t>si vous n’aimez vraiment pas ! Essayez en remplaçant la courgette par du concombre.</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COURONNE DE COURGETTES</a:t>
            </a:r>
          </a:p>
          <a:p>
            <a:pPr>
              <a:spcBef>
                <a:spcPts val="0"/>
              </a:spcBef>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Pâte :</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150 g de farine</a:t>
            </a:r>
          </a:p>
          <a:p>
            <a:pPr>
              <a:spcBef>
                <a:spcPts val="0"/>
              </a:spcBef>
              <a:buNone/>
            </a:pPr>
            <a:r>
              <a:rPr lang="fr-FR" sz="800" dirty="0" smtClean="0">
                <a:latin typeface="Arial" pitchFamily="34" charset="0"/>
                <a:cs typeface="Arial" pitchFamily="34" charset="0"/>
              </a:rPr>
              <a:t>	 		- 80 g de graisse végétale</a:t>
            </a:r>
          </a:p>
          <a:p>
            <a:pPr>
              <a:spcBef>
                <a:spcPts val="0"/>
              </a:spcBef>
              <a:buNone/>
            </a:pPr>
            <a:r>
              <a:rPr lang="fr-FR" sz="800" dirty="0" smtClean="0">
                <a:latin typeface="Arial" pitchFamily="34" charset="0"/>
                <a:cs typeface="Arial" pitchFamily="34" charset="0"/>
              </a:rPr>
              <a:t>	 		- ¼ l d’eau</a:t>
            </a:r>
          </a:p>
          <a:p>
            <a:pPr>
              <a:spcBef>
                <a:spcPts val="0"/>
              </a:spcBef>
              <a:buNone/>
            </a:pPr>
            <a:r>
              <a:rPr lang="fr-FR" sz="800" dirty="0" smtClean="0">
                <a:latin typeface="Arial" pitchFamily="34" charset="0"/>
                <a:cs typeface="Arial" pitchFamily="34" charset="0"/>
              </a:rPr>
              <a:t>	 		- 3-4 œufs (selon grosseur)</a:t>
            </a:r>
          </a:p>
          <a:p>
            <a:pPr>
              <a:spcBef>
                <a:spcPts val="0"/>
              </a:spcBef>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Farce :</a:t>
            </a:r>
            <a:r>
              <a:rPr lang="fr-FR" sz="800" b="1" dirty="0" smtClean="0">
                <a:latin typeface="Arial" pitchFamily="34" charset="0"/>
                <a:cs typeface="Arial" pitchFamily="34" charset="0"/>
              </a:rPr>
              <a:t>		- </a:t>
            </a:r>
            <a:r>
              <a:rPr lang="fr-FR" sz="800" dirty="0" smtClean="0">
                <a:latin typeface="Arial" pitchFamily="34" charset="0"/>
                <a:cs typeface="Arial" pitchFamily="34" charset="0"/>
              </a:rPr>
              <a:t>3-4 courgettes moyennes</a:t>
            </a:r>
          </a:p>
          <a:p>
            <a:pPr>
              <a:spcBef>
                <a:spcPts val="0"/>
              </a:spcBef>
              <a:buNone/>
            </a:pPr>
            <a:r>
              <a:rPr lang="fr-FR" sz="800" dirty="0" smtClean="0">
                <a:latin typeface="Arial" pitchFamily="34" charset="0"/>
                <a:cs typeface="Arial" pitchFamily="34" charset="0"/>
              </a:rPr>
              <a:t>			- 1 oignon, Curry, sel</a:t>
            </a:r>
          </a:p>
          <a:p>
            <a:pPr>
              <a:spcBef>
                <a:spcPts val="0"/>
              </a:spcBef>
              <a:buNone/>
            </a:pPr>
            <a:r>
              <a:rPr lang="fr-FR" sz="800" dirty="0" smtClean="0">
                <a:latin typeface="Arial" pitchFamily="34" charset="0"/>
                <a:cs typeface="Arial" pitchFamily="34" charset="0"/>
              </a:rPr>
              <a:t>	 		- 2 c à s d’huile de tournesol</a:t>
            </a:r>
          </a:p>
          <a:p>
            <a:pPr>
              <a:buNone/>
            </a:pPr>
            <a:r>
              <a:rPr lang="fr-FR" sz="800" dirty="0" smtClean="0">
                <a:latin typeface="Arial" pitchFamily="34" charset="0"/>
                <a:cs typeface="Arial" pitchFamily="34" charset="0"/>
              </a:rPr>
              <a:t>	 Pour la pâte à choux, mettre dans une casserole, l’eau, la graisse végétale, 1 pincée de sel.</a:t>
            </a:r>
          </a:p>
          <a:p>
            <a:pPr>
              <a:buNone/>
            </a:pPr>
            <a:r>
              <a:rPr lang="fr-FR" sz="800" dirty="0" smtClean="0">
                <a:latin typeface="Arial" pitchFamily="34" charset="0"/>
                <a:cs typeface="Arial" pitchFamily="34" charset="0"/>
              </a:rPr>
              <a:t>	Porter au feu (avec un couvercle) et faire bouillir. Quand la graisse fond, verser 125 g de farine en une seule fois. Remuer sur feu doux : petit à petit les grumeaux disparaissent, la pâte se lisse et se décolle de la casserole. Faire sécher sur le feu jusqu’à l’obtention d’une boule compacte.</a:t>
            </a:r>
          </a:p>
          <a:p>
            <a:pPr>
              <a:buNone/>
            </a:pPr>
            <a:r>
              <a:rPr lang="fr-FR" sz="800" dirty="0" smtClean="0">
                <a:latin typeface="Arial" pitchFamily="34" charset="0"/>
                <a:cs typeface="Arial" pitchFamily="34" charset="0"/>
              </a:rPr>
              <a:t>	Retirer du feu, ajouter 3-4 œufs entiers, un par un. Bien mélanger. Laisser un peu refroidir.</a:t>
            </a:r>
          </a:p>
          <a:p>
            <a:pPr>
              <a:buNone/>
            </a:pPr>
            <a:r>
              <a:rPr lang="fr-FR" sz="800" dirty="0" smtClean="0">
                <a:latin typeface="Arial" pitchFamily="34" charset="0"/>
                <a:cs typeface="Arial" pitchFamily="34" charset="0"/>
              </a:rPr>
              <a:t>	Graisser et fariner la lèchefrite du four. Disposer la pâte en couronne. Préchauffer le four à 200° C. Cuire la couronne 35 à 40 minutes. Pendant cette cuisson, laver, couper en dés sans les peler les courgettes. Les faire cuire à l’étouffée 10 minutes puis à découvert 5 minutes en ajoutant 1  c à s d’huile et en laissant dorer.  Préparer d’autre part une sauce blanche :</a:t>
            </a:r>
          </a:p>
          <a:p>
            <a:pPr>
              <a:buNone/>
            </a:pPr>
            <a:r>
              <a:rPr lang="fr-FR" sz="800" dirty="0" smtClean="0">
                <a:latin typeface="Arial" pitchFamily="34" charset="0"/>
                <a:cs typeface="Arial" pitchFamily="34" charset="0"/>
              </a:rPr>
              <a:t>	chauffer dans une casserole l’huile de tournesol, faire revenir doucement l’oignon coupé. Versez 2 à 3 c à s de farine puis mouiller petit à petit (en remuant avec un fouet) avec de l’eau, en ajoutant le jus de courgettes, s’il y en a. </a:t>
            </a:r>
            <a:br>
              <a:rPr lang="fr-FR" sz="800" dirty="0" smtClean="0">
                <a:latin typeface="Arial" pitchFamily="34" charset="0"/>
                <a:cs typeface="Arial" pitchFamily="34" charset="0"/>
              </a:rPr>
            </a:br>
            <a:r>
              <a:rPr lang="fr-FR" sz="800" dirty="0" smtClean="0">
                <a:latin typeface="Arial" pitchFamily="34" charset="0"/>
                <a:cs typeface="Arial" pitchFamily="34" charset="0"/>
              </a:rPr>
              <a:t>Aromatiser avec une pincée de curry. Faire cette sauce assez épaisse. La mélanger aux courgettes égouttées.</a:t>
            </a:r>
          </a:p>
          <a:p>
            <a:pPr>
              <a:buNone/>
            </a:pPr>
            <a:r>
              <a:rPr lang="fr-FR" sz="800" dirty="0" smtClean="0">
                <a:latin typeface="Arial" pitchFamily="34" charset="0"/>
                <a:cs typeface="Arial" pitchFamily="34" charset="0"/>
              </a:rPr>
              <a:t>	Fendre en deux la couronne de pâte et garnir avec les légumes et la sauce.</a:t>
            </a:r>
          </a:p>
          <a:p>
            <a:pPr>
              <a:buNone/>
            </a:pPr>
            <a:r>
              <a:rPr lang="fr-FR" sz="800" dirty="0" smtClean="0">
                <a:latin typeface="Arial" pitchFamily="34" charset="0"/>
                <a:cs typeface="Arial" pitchFamily="34" charset="0"/>
              </a:rPr>
              <a:t>	Cette recette est idéale pour un menu de fête.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pPr>
              <a:spcBef>
                <a:spcPts val="0"/>
              </a:spcBef>
            </a:pPr>
            <a:r>
              <a:rPr lang="fr-FR" sz="800" b="1" dirty="0" smtClean="0">
                <a:latin typeface="Arial" pitchFamily="34" charset="0"/>
                <a:cs typeface="Arial" pitchFamily="34" charset="0"/>
              </a:rPr>
              <a:t>COURGETTES FARCIES CAROTTES JAMBON </a:t>
            </a:r>
            <a:br>
              <a:rPr lang="fr-FR" sz="800" b="1" dirty="0" smtClean="0">
                <a:latin typeface="Arial" pitchFamily="34" charset="0"/>
                <a:cs typeface="Arial" pitchFamily="34" charset="0"/>
              </a:rPr>
            </a:br>
            <a:r>
              <a:rPr lang="fr-FR" sz="800" dirty="0" smtClean="0">
                <a:latin typeface="Arial" pitchFamily="34" charset="0"/>
                <a:cs typeface="Arial" pitchFamily="34" charset="0"/>
              </a:rPr>
              <a:t>Ingrédients (pour 2 personnes) : - 2 petites courgettes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- 2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- 2 tranches de jambon </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a:t>
            </a:r>
            <a:r>
              <a:rPr lang="fr-FR" sz="800" b="1" dirty="0" smtClean="0">
                <a:latin typeface="Arial" pitchFamily="34" charset="0"/>
                <a:cs typeface="Arial" pitchFamily="34" charset="0"/>
              </a:rPr>
              <a:t> </a:t>
            </a:r>
          </a:p>
          <a:p>
            <a:pPr>
              <a:spcBef>
                <a:spcPts val="0"/>
              </a:spcBef>
              <a:buNone/>
            </a:pPr>
            <a:r>
              <a:rPr lang="fr-FR" sz="800" dirty="0" smtClean="0">
                <a:latin typeface="Arial" pitchFamily="34" charset="0"/>
                <a:cs typeface="Arial" pitchFamily="34" charset="0"/>
              </a:rPr>
              <a:t>	 		- 5 cl de crème liquide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et un peu de cumin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essuyer les courgettes, les couper en 2 dans le sens de la longueur et les évider. </a:t>
            </a:r>
            <a:br>
              <a:rPr lang="fr-FR" sz="800" dirty="0" smtClean="0">
                <a:latin typeface="Arial" pitchFamily="34" charset="0"/>
                <a:cs typeface="Arial" pitchFamily="34" charset="0"/>
              </a:rPr>
            </a:br>
            <a:r>
              <a:rPr lang="fr-FR" sz="800" dirty="0" smtClean="0">
                <a:latin typeface="Arial" pitchFamily="34" charset="0"/>
                <a:cs typeface="Arial" pitchFamily="34" charset="0"/>
              </a:rPr>
              <a:t>Hacher les carottes, le jambon et l'ail ensemble.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à ce mélange la crème liquide, le sel, le poivre et le cumin (pour ceux qui aiment!). </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Disposer cette préparation dans les courgettes évidées.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four pendant 20 à 30 min (cela dépend de la taille des courgettes) à 200°C (th 6-7).</a:t>
            </a:r>
          </a:p>
          <a:p>
            <a:pPr>
              <a:buNone/>
            </a:pP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PAIN DE COURGETTES</a:t>
            </a:r>
          </a:p>
          <a:p>
            <a:pPr>
              <a:spcBef>
                <a:spcPts val="0"/>
              </a:spcBef>
              <a:buNone/>
            </a:pPr>
            <a:r>
              <a:rPr lang="fr-FR" sz="800" dirty="0" smtClean="0">
                <a:latin typeface="Arial" pitchFamily="34" charset="0"/>
                <a:cs typeface="Arial" pitchFamily="34" charset="0"/>
              </a:rPr>
              <a:t>	Ingrédients :		- 1 fromage frais de chèvre</a:t>
            </a:r>
          </a:p>
          <a:p>
            <a:pPr>
              <a:spcBef>
                <a:spcPts val="0"/>
              </a:spcBef>
              <a:buNone/>
            </a:pPr>
            <a:r>
              <a:rPr lang="fr-FR" sz="800" dirty="0" smtClean="0">
                <a:latin typeface="Arial" pitchFamily="34" charset="0"/>
                <a:cs typeface="Arial" pitchFamily="34" charset="0"/>
              </a:rPr>
              <a:t>	 		- 3 courgettes moyennes râpées</a:t>
            </a:r>
          </a:p>
          <a:p>
            <a:pPr>
              <a:spcBef>
                <a:spcPts val="0"/>
              </a:spcBef>
              <a:buNone/>
            </a:pPr>
            <a:r>
              <a:rPr lang="fr-FR" sz="800" dirty="0" smtClean="0">
                <a:latin typeface="Arial" pitchFamily="34" charset="0"/>
                <a:cs typeface="Arial" pitchFamily="34" charset="0"/>
              </a:rPr>
              <a:t>	 		- 5 œufs</a:t>
            </a:r>
          </a:p>
          <a:p>
            <a:pPr>
              <a:buNone/>
            </a:pPr>
            <a:r>
              <a:rPr lang="fr-FR" sz="800" dirty="0" smtClean="0">
                <a:latin typeface="Arial" pitchFamily="34" charset="0"/>
                <a:cs typeface="Arial" pitchFamily="34" charset="0"/>
              </a:rPr>
              <a:t>	Préchauffer le four à température moyen.</a:t>
            </a:r>
          </a:p>
          <a:p>
            <a:pPr>
              <a:buNone/>
            </a:pPr>
            <a:r>
              <a:rPr lang="fr-FR" sz="800" dirty="0" smtClean="0">
                <a:latin typeface="Arial" pitchFamily="34" charset="0"/>
                <a:cs typeface="Arial" pitchFamily="34" charset="0"/>
              </a:rPr>
              <a:t>	Battre les œufs, râper les courgettes, écraser le fromage. Saler et poivrer. Verser dans un moule à soufflé préalablement beurré et enfourner 15 à 20 minutes.</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COURGETTES AIGRES DOUCES </a:t>
            </a:r>
            <a:r>
              <a:rPr lang="fr-FR" sz="700" i="1" dirty="0" smtClean="0">
                <a:latin typeface="Arial" pitchFamily="34" charset="0"/>
                <a:cs typeface="Arial" pitchFamily="34" charset="0"/>
              </a:rPr>
              <a:t>recette de Madame ROESSLER</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1</a:t>
            </a:r>
            <a:r>
              <a:rPr lang="fr-FR" sz="800" u="sng" baseline="30000" dirty="0" smtClean="0">
                <a:latin typeface="Arial" pitchFamily="34" charset="0"/>
                <a:cs typeface="Arial" pitchFamily="34" charset="0"/>
              </a:rPr>
              <a:t>ER</a:t>
            </a:r>
            <a:r>
              <a:rPr lang="fr-FR" sz="800" u="sng" dirty="0" smtClean="0">
                <a:latin typeface="Arial" pitchFamily="34" charset="0"/>
                <a:cs typeface="Arial" pitchFamily="34" charset="0"/>
              </a:rPr>
              <a:t> jour </a:t>
            </a:r>
            <a:r>
              <a:rPr lang="fr-FR" sz="800" dirty="0" smtClean="0">
                <a:latin typeface="Arial" pitchFamily="34" charset="0"/>
                <a:cs typeface="Arial" pitchFamily="34" charset="0"/>
              </a:rPr>
              <a:t>:   Éplucher 3 à 4 courgettes et les couper en petits dés. Préparer des rondelles d’oignons. Mettre courgettes et oignons dans un saladier, ajouter du sel, des grains de poivre. Recouvrir.</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2</a:t>
            </a:r>
            <a:r>
              <a:rPr lang="fr-FR" sz="800" u="sng" baseline="30000" dirty="0" smtClean="0">
                <a:latin typeface="Arial" pitchFamily="34" charset="0"/>
                <a:cs typeface="Arial" pitchFamily="34" charset="0"/>
              </a:rPr>
              <a:t>ème</a:t>
            </a:r>
            <a:r>
              <a:rPr lang="fr-FR" sz="800" u="sng" dirty="0" smtClean="0">
                <a:latin typeface="Arial" pitchFamily="34" charset="0"/>
                <a:cs typeface="Arial" pitchFamily="34" charset="0"/>
              </a:rPr>
              <a:t> jour</a:t>
            </a:r>
            <a:r>
              <a:rPr lang="fr-FR" sz="800" dirty="0" smtClean="0">
                <a:latin typeface="Arial" pitchFamily="34" charset="0"/>
                <a:cs typeface="Arial" pitchFamily="34" charset="0"/>
              </a:rPr>
              <a:t> :     Rincer les légumes et réserver.</a:t>
            </a:r>
          </a:p>
          <a:p>
            <a:pPr>
              <a:buNone/>
            </a:pPr>
            <a:r>
              <a:rPr lang="fr-FR" sz="800" dirty="0" smtClean="0">
                <a:latin typeface="Arial" pitchFamily="34" charset="0"/>
                <a:cs typeface="Arial" pitchFamily="34" charset="0"/>
              </a:rPr>
              <a:t>	Porter à ébullition : </a:t>
            </a:r>
          </a:p>
          <a:p>
            <a:pPr>
              <a:buNone/>
            </a:pPr>
            <a:r>
              <a:rPr lang="fr-FR" sz="800" dirty="0" smtClean="0">
                <a:latin typeface="Arial" pitchFamily="34" charset="0"/>
                <a:cs typeface="Arial" pitchFamily="34" charset="0"/>
              </a:rPr>
              <a:t>	5 dl de vinaigre, </a:t>
            </a:r>
          </a:p>
          <a:p>
            <a:pPr>
              <a:buNone/>
            </a:pPr>
            <a:r>
              <a:rPr lang="fr-FR" sz="800" dirty="0" smtClean="0">
                <a:latin typeface="Arial" pitchFamily="34" charset="0"/>
                <a:cs typeface="Arial" pitchFamily="34" charset="0"/>
              </a:rPr>
              <a:t>	5 dl d’eau,</a:t>
            </a:r>
          </a:p>
          <a:p>
            <a:pPr>
              <a:buNone/>
            </a:pPr>
            <a:r>
              <a:rPr lang="fr-FR" sz="800" dirty="0" smtClean="0">
                <a:latin typeface="Arial" pitchFamily="34" charset="0"/>
                <a:cs typeface="Arial" pitchFamily="34" charset="0"/>
              </a:rPr>
              <a:t>	300 g de sucre et 2 cuillères à soupe de curry en poudre.</a:t>
            </a:r>
          </a:p>
          <a:p>
            <a:pPr>
              <a:buNone/>
            </a:pPr>
            <a:r>
              <a:rPr lang="fr-FR" sz="800" dirty="0" smtClean="0">
                <a:latin typeface="Arial" pitchFamily="34" charset="0"/>
                <a:cs typeface="Arial" pitchFamily="34" charset="0"/>
              </a:rPr>
              <a:t>	Verser le mélange sur les légumes.</a:t>
            </a:r>
          </a:p>
          <a:p>
            <a:pPr>
              <a:buNone/>
            </a:pPr>
            <a:r>
              <a:rPr lang="fr-FR" sz="800" dirty="0" smtClean="0">
                <a:latin typeface="Arial" pitchFamily="34" charset="0"/>
                <a:cs typeface="Arial" pitchFamily="34" charset="0"/>
              </a:rPr>
              <a:t> </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3</a:t>
            </a:r>
            <a:r>
              <a:rPr lang="fr-FR" sz="800" u="sng" baseline="30000" dirty="0" smtClean="0">
                <a:latin typeface="Arial" pitchFamily="34" charset="0"/>
                <a:cs typeface="Arial" pitchFamily="34" charset="0"/>
              </a:rPr>
              <a:t>ème</a:t>
            </a:r>
            <a:r>
              <a:rPr lang="fr-FR" sz="800" u="sng" dirty="0" smtClean="0">
                <a:latin typeface="Arial" pitchFamily="34" charset="0"/>
                <a:cs typeface="Arial" pitchFamily="34" charset="0"/>
              </a:rPr>
              <a:t> jour</a:t>
            </a:r>
            <a:r>
              <a:rPr lang="fr-FR" sz="800" dirty="0" smtClean="0">
                <a:latin typeface="Arial" pitchFamily="34" charset="0"/>
                <a:cs typeface="Arial" pitchFamily="34" charset="0"/>
              </a:rPr>
              <a:t> : Faite cuire le tout environ 5 à 10 minutes et mettre immédiatement en pots.</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COURGETTES AU THON</a:t>
            </a:r>
          </a:p>
          <a:p>
            <a:pPr>
              <a:spcBef>
                <a:spcPts val="0"/>
              </a:spcBef>
              <a:buNone/>
            </a:pPr>
            <a:r>
              <a:rPr lang="fr-FR" sz="800" dirty="0" smtClean="0">
                <a:latin typeface="Arial" pitchFamily="34" charset="0"/>
                <a:cs typeface="Arial" pitchFamily="34" charset="0"/>
              </a:rPr>
              <a:t>	Ingrédients : 	- 1 boîte de thon moyenne</a:t>
            </a:r>
          </a:p>
          <a:p>
            <a:pPr>
              <a:spcBef>
                <a:spcPts val="0"/>
              </a:spcBef>
              <a:buNone/>
            </a:pPr>
            <a:r>
              <a:rPr lang="fr-FR" sz="800" dirty="0" smtClean="0">
                <a:latin typeface="Arial" pitchFamily="34" charset="0"/>
                <a:cs typeface="Arial" pitchFamily="34" charset="0"/>
              </a:rPr>
              <a:t>			- 6 courgettes (petites)</a:t>
            </a:r>
          </a:p>
          <a:p>
            <a:pPr>
              <a:spcBef>
                <a:spcPts val="0"/>
              </a:spcBef>
              <a:buNone/>
            </a:pPr>
            <a:r>
              <a:rPr lang="fr-FR" sz="800" dirty="0" smtClean="0">
                <a:latin typeface="Arial" pitchFamily="34" charset="0"/>
                <a:cs typeface="Arial" pitchFamily="34" charset="0"/>
              </a:rPr>
              <a:t>			- mayonnaise</a:t>
            </a:r>
          </a:p>
          <a:p>
            <a:pPr>
              <a:spcBef>
                <a:spcPts val="0"/>
              </a:spcBef>
              <a:buNone/>
            </a:pPr>
            <a:r>
              <a:rPr lang="fr-FR" sz="800" dirty="0" smtClean="0">
                <a:latin typeface="Arial" pitchFamily="34" charset="0"/>
                <a:cs typeface="Arial" pitchFamily="34" charset="0"/>
              </a:rPr>
              <a:t>			- câpres</a:t>
            </a:r>
          </a:p>
          <a:p>
            <a:pPr>
              <a:buNone/>
            </a:pPr>
            <a:r>
              <a:rPr lang="fr-FR" sz="800" dirty="0" smtClean="0">
                <a:latin typeface="Arial" pitchFamily="34" charset="0"/>
                <a:cs typeface="Arial" pitchFamily="34" charset="0"/>
              </a:rPr>
              <a:t> 	Cuire les courgettes dans de l’eau salée jusqu’à ce qu’elles soient tendres.</a:t>
            </a:r>
          </a:p>
          <a:p>
            <a:pPr>
              <a:buNone/>
            </a:pPr>
            <a:r>
              <a:rPr lang="fr-FR" sz="800" dirty="0" smtClean="0">
                <a:latin typeface="Arial" pitchFamily="34" charset="0"/>
                <a:cs typeface="Arial" pitchFamily="34" charset="0"/>
              </a:rPr>
              <a:t>	Laisser refroidir. Faire une incision sur le haut dans toute la longueur. Farcir avec le thon. Décorer avec la mayonnaise et les câpres.</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TARTE AUX COURGETTES ET MOUTARDE</a:t>
            </a:r>
            <a:r>
              <a:rPr lang="fr-FR" sz="800" dirty="0" smtClean="0">
                <a:latin typeface="Arial" pitchFamily="34" charset="0"/>
                <a:cs typeface="Arial" pitchFamily="34" charset="0"/>
              </a:rPr>
              <a:t>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pâte feuilletée </a:t>
            </a:r>
            <a:br>
              <a:rPr lang="fr-FR" sz="800" dirty="0" smtClean="0">
                <a:latin typeface="Arial" pitchFamily="34" charset="0"/>
                <a:cs typeface="Arial" pitchFamily="34" charset="0"/>
              </a:rPr>
            </a:br>
            <a:r>
              <a:rPr lang="fr-FR" sz="800" dirty="0" smtClean="0">
                <a:latin typeface="Arial" pitchFamily="34" charset="0"/>
                <a:cs typeface="Arial" pitchFamily="34" charset="0"/>
              </a:rPr>
              <a:t> 		- 3 courgettes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- 2 oignons </a:t>
            </a:r>
            <a:br>
              <a:rPr lang="fr-FR" sz="800" dirty="0" smtClean="0">
                <a:latin typeface="Arial" pitchFamily="34" charset="0"/>
                <a:cs typeface="Arial" pitchFamily="34" charset="0"/>
              </a:rPr>
            </a:br>
            <a:r>
              <a:rPr lang="fr-FR" sz="800" dirty="0" smtClean="0">
                <a:latin typeface="Arial" pitchFamily="34" charset="0"/>
                <a:cs typeface="Arial" pitchFamily="34" charset="0"/>
              </a:rPr>
              <a:t> 		- 3 cuillères à soupe de moutarde </a:t>
            </a:r>
            <a:br>
              <a:rPr lang="fr-FR" sz="800" dirty="0" smtClean="0">
                <a:latin typeface="Arial" pitchFamily="34" charset="0"/>
                <a:cs typeface="Arial" pitchFamily="34" charset="0"/>
              </a:rPr>
            </a:br>
            <a:r>
              <a:rPr lang="fr-FR" sz="800" dirty="0" smtClean="0">
                <a:latin typeface="Arial" pitchFamily="34" charset="0"/>
                <a:cs typeface="Arial" pitchFamily="34" charset="0"/>
              </a:rPr>
              <a:t> 		- thym,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un filet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votre four Th 6 (180°C).</a:t>
            </a:r>
            <a:br>
              <a:rPr lang="fr-FR" sz="800" dirty="0" smtClean="0">
                <a:latin typeface="Arial" pitchFamily="34" charset="0"/>
                <a:cs typeface="Arial" pitchFamily="34" charset="0"/>
              </a:rPr>
            </a:br>
            <a:r>
              <a:rPr lang="fr-FR" sz="800" dirty="0" smtClean="0">
                <a:latin typeface="Arial" pitchFamily="34" charset="0"/>
                <a:cs typeface="Arial" pitchFamily="34" charset="0"/>
              </a:rPr>
              <a:t>Étalez la pâte dans un moule graissé.</a:t>
            </a:r>
            <a:br>
              <a:rPr lang="fr-FR" sz="800" dirty="0" smtClean="0">
                <a:latin typeface="Arial" pitchFamily="34" charset="0"/>
                <a:cs typeface="Arial" pitchFamily="34" charset="0"/>
              </a:rPr>
            </a:br>
            <a:r>
              <a:rPr lang="fr-FR" sz="800" dirty="0" smtClean="0">
                <a:latin typeface="Arial" pitchFamily="34" charset="0"/>
                <a:cs typeface="Arial" pitchFamily="34" charset="0"/>
              </a:rPr>
              <a:t>Coupez les courgettes et les oignons en rondelles de 0,5 cm d'épaisseur. Étalez la moutarde au fond de la tarte et versez les courgettes puis les oignons dessus. Salez et poivrez puis assaisonnez avec du thym (2 cuillères à soupe).</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un filet d'huile d'olive et mettez à cuire 30 mn (vous pouvez recouvrir d'une feuille d'aluminium les 10 dernières minutes pour éviter que les légumes s'assèchent trop).</a:t>
            </a:r>
          </a:p>
          <a:p>
            <a:pPr>
              <a:buNone/>
            </a:pP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PAIN DE COURGETTES À LA GRECQUE</a:t>
            </a:r>
          </a:p>
          <a:p>
            <a:pPr>
              <a:buNone/>
            </a:pPr>
            <a:r>
              <a:rPr lang="fr-FR" sz="800" dirty="0" smtClean="0">
                <a:latin typeface="Arial" pitchFamily="34" charset="0"/>
                <a:cs typeface="Arial" pitchFamily="34" charset="0"/>
              </a:rPr>
              <a:t>	Ingrédients :		- 3 courgettes moyennes</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- 50 g de beurre</a:t>
            </a:r>
          </a:p>
          <a:p>
            <a:pPr>
              <a:buNone/>
            </a:pPr>
            <a:r>
              <a:rPr lang="fr-FR" sz="800" dirty="0" smtClean="0">
                <a:latin typeface="Arial" pitchFamily="34" charset="0"/>
                <a:cs typeface="Arial" pitchFamily="34" charset="0"/>
              </a:rPr>
              <a:t>			- 75 g de farine</a:t>
            </a:r>
          </a:p>
          <a:p>
            <a:pPr>
              <a:buNone/>
            </a:pPr>
            <a:r>
              <a:rPr lang="fr-FR" sz="800" dirty="0" smtClean="0">
                <a:latin typeface="Arial" pitchFamily="34" charset="0"/>
                <a:cs typeface="Arial" pitchFamily="34" charset="0"/>
              </a:rPr>
              <a:t>			- ½ l de lait, sel, poivre</a:t>
            </a:r>
          </a:p>
          <a:p>
            <a:pPr>
              <a:buNone/>
            </a:pPr>
            <a:r>
              <a:rPr lang="fr-FR" sz="800" dirty="0" smtClean="0">
                <a:latin typeface="Arial" pitchFamily="34" charset="0"/>
                <a:cs typeface="Arial" pitchFamily="34" charset="0"/>
              </a:rPr>
              <a:t>	Râper les courgettes crues en laissant la peau. Les mettre à égoutter dans une passoire.</a:t>
            </a:r>
            <a:br>
              <a:rPr lang="fr-FR" sz="800" dirty="0" smtClean="0">
                <a:latin typeface="Arial" pitchFamily="34" charset="0"/>
                <a:cs typeface="Arial" pitchFamily="34" charset="0"/>
              </a:rPr>
            </a:br>
            <a:r>
              <a:rPr lang="fr-FR" sz="800" dirty="0" smtClean="0">
                <a:latin typeface="Arial" pitchFamily="34" charset="0"/>
                <a:cs typeface="Arial" pitchFamily="34" charset="0"/>
              </a:rPr>
              <a:t>Faire une sauce béchamel très épaisse avec le beurre, la farine et le lait. Y incorporer les œufs un par un.</a:t>
            </a:r>
          </a:p>
          <a:p>
            <a:pPr>
              <a:buNone/>
            </a:pPr>
            <a:r>
              <a:rPr lang="fr-FR" sz="800" dirty="0" smtClean="0">
                <a:latin typeface="Arial" pitchFamily="34" charset="0"/>
                <a:cs typeface="Arial" pitchFamily="34" charset="0"/>
              </a:rPr>
              <a:t>	Essorer les courgettes dans un linge pour en exprimer tout le jus. Ajouter les courgettes essorées à la pâte. Saler, poivrer. Beurrer un moule à soufflé et y verser la préparation. Faire cuire à four moyen pendant 40 minutes. Servir aussitôt.</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408512"/>
          </a:xfrm>
        </p:spPr>
        <p:txBody>
          <a:bodyPr/>
          <a:lstStyle/>
          <a:p>
            <a:r>
              <a:rPr lang="fr-FR" sz="800" b="1" dirty="0" smtClean="0">
                <a:latin typeface="Arial" pitchFamily="34" charset="0"/>
                <a:cs typeface="Arial" pitchFamily="34" charset="0"/>
              </a:rPr>
              <a:t>BEIGNETS OU GALETTES DE COURGETTES</a:t>
            </a:r>
          </a:p>
          <a:p>
            <a:pPr>
              <a:buNone/>
            </a:pPr>
            <a:r>
              <a:rPr lang="fr-FR" sz="800" dirty="0" smtClean="0">
                <a:latin typeface="Arial" pitchFamily="34" charset="0"/>
                <a:cs typeface="Arial" pitchFamily="34" charset="0"/>
              </a:rPr>
              <a:t>	Ingrédients</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- 1 courgette</a:t>
            </a:r>
          </a:p>
          <a:p>
            <a:pPr>
              <a:buNone/>
            </a:pPr>
            <a:r>
              <a:rPr lang="fr-FR" sz="800" dirty="0" smtClean="0">
                <a:latin typeface="Arial" pitchFamily="34" charset="0"/>
                <a:cs typeface="Arial" pitchFamily="34" charset="0"/>
              </a:rPr>
              <a:t>			- 1 gros oignon</a:t>
            </a:r>
          </a:p>
          <a:p>
            <a:pPr>
              <a:buNone/>
            </a:pPr>
            <a:r>
              <a:rPr lang="fr-FR" sz="800" dirty="0" smtClean="0">
                <a:latin typeface="Arial" pitchFamily="34" charset="0"/>
                <a:cs typeface="Arial" pitchFamily="34" charset="0"/>
              </a:rPr>
              <a:t>			- persil, thym</a:t>
            </a:r>
          </a:p>
          <a:p>
            <a:pPr>
              <a:buNone/>
            </a:pPr>
            <a:r>
              <a:rPr lang="fr-FR" sz="800" dirty="0" smtClean="0">
                <a:latin typeface="Arial" pitchFamily="34" charset="0"/>
                <a:cs typeface="Arial" pitchFamily="34" charset="0"/>
              </a:rPr>
              <a:t>	</a:t>
            </a:r>
            <a:r>
              <a:rPr lang="fr-FR" sz="800" u="sng" dirty="0" smtClean="0">
                <a:latin typeface="Arial" pitchFamily="34" charset="0"/>
                <a:cs typeface="Arial" pitchFamily="34" charset="0"/>
              </a:rPr>
              <a:t>Pour la pâte </a:t>
            </a:r>
            <a:r>
              <a:rPr lang="fr-FR" sz="800" dirty="0" smtClean="0">
                <a:latin typeface="Arial" pitchFamily="34" charset="0"/>
                <a:cs typeface="Arial" pitchFamily="34" charset="0"/>
              </a:rPr>
              <a:t>:	- 1 œuf entier battu</a:t>
            </a:r>
          </a:p>
          <a:p>
            <a:pPr>
              <a:buNone/>
            </a:pPr>
            <a:r>
              <a:rPr lang="fr-FR" sz="800" dirty="0" smtClean="0">
                <a:latin typeface="Arial" pitchFamily="34" charset="0"/>
                <a:cs typeface="Arial" pitchFamily="34" charset="0"/>
              </a:rPr>
              <a:t>			- 1 pincée de sel</a:t>
            </a:r>
          </a:p>
          <a:p>
            <a:pPr>
              <a:buNone/>
            </a:pPr>
            <a:r>
              <a:rPr lang="fr-FR" sz="800" dirty="0" smtClean="0">
                <a:latin typeface="Arial" pitchFamily="34" charset="0"/>
                <a:cs typeface="Arial" pitchFamily="34" charset="0"/>
              </a:rPr>
              <a:t>			- 7 c. à S. rases de farine</a:t>
            </a:r>
          </a:p>
          <a:p>
            <a:pPr>
              <a:buNone/>
            </a:pPr>
            <a:r>
              <a:rPr lang="fr-FR" sz="800" dirty="0" smtClean="0">
                <a:latin typeface="Arial" pitchFamily="34" charset="0"/>
                <a:cs typeface="Arial" pitchFamily="34" charset="0"/>
              </a:rPr>
              <a:t>			- ¾ de verre d’eau ou de lait (selon      		   épaisseur)</a:t>
            </a:r>
          </a:p>
          <a:p>
            <a:pPr>
              <a:buNone/>
            </a:pPr>
            <a:r>
              <a:rPr lang="fr-FR" sz="800" dirty="0" smtClean="0">
                <a:latin typeface="Arial" pitchFamily="34" charset="0"/>
                <a:cs typeface="Arial" pitchFamily="34" charset="0"/>
              </a:rPr>
              <a:t>	Après avoir fait la pâte, y râper (gros côté de la râpe à carottes) la courgette entière (y compris la peau) et l’oignon. Ajouter le persil haché menu et le thym frais ébranché.</a:t>
            </a:r>
          </a:p>
          <a:p>
            <a:pPr>
              <a:buNone/>
            </a:pPr>
            <a:r>
              <a:rPr lang="fr-FR" sz="800" dirty="0" smtClean="0">
                <a:latin typeface="Arial" pitchFamily="34" charset="0"/>
                <a:cs typeface="Arial" pitchFamily="34" charset="0"/>
              </a:rPr>
              <a:t>	Cuire immédiatement, soit à la friture, soit comme je le fais, à la poêle dans une part de graisse végétale bien chaude, par grosses cuillerées. Si on attend trop pour cuire, la courgette rend beaucoup d’eau. </a:t>
            </a:r>
          </a:p>
          <a:p>
            <a:pPr>
              <a:buNone/>
            </a:pPr>
            <a:r>
              <a:rPr lang="fr-FR" sz="800" dirty="0" smtClean="0">
                <a:latin typeface="Arial" pitchFamily="34" charset="0"/>
                <a:cs typeface="Arial" pitchFamily="34" charset="0"/>
              </a:rPr>
              <a:t>	Servir les galettes très chaudes et bien dorées.</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arroser d’une sauce tomate maison et accompagner le tout d’une salade verte. </a:t>
            </a:r>
          </a:p>
          <a:p>
            <a:pPr>
              <a:buNone/>
            </a:pPr>
            <a:r>
              <a:rPr lang="fr-FR" sz="800" dirty="0" smtClean="0">
                <a:latin typeface="Arial" pitchFamily="34" charset="0"/>
                <a:cs typeface="Arial" pitchFamily="34" charset="0"/>
              </a:rPr>
              <a:t>  </a:t>
            </a:r>
          </a:p>
          <a:p>
            <a:r>
              <a:rPr lang="fr-FR" sz="800" b="1" dirty="0" smtClean="0">
                <a:latin typeface="Arial" pitchFamily="34" charset="0"/>
                <a:cs typeface="Arial" pitchFamily="34" charset="0"/>
              </a:rPr>
              <a:t>TRANCHES DE COURGETTES AU FOUR</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Courgettes</a:t>
            </a:r>
          </a:p>
          <a:p>
            <a:pPr>
              <a:buNone/>
            </a:pPr>
            <a:r>
              <a:rPr lang="fr-FR" sz="800" dirty="0" smtClean="0">
                <a:latin typeface="Arial" pitchFamily="34" charset="0"/>
                <a:cs typeface="Arial" pitchFamily="34" charset="0"/>
              </a:rPr>
              <a:t>			- Tomates</a:t>
            </a:r>
          </a:p>
          <a:p>
            <a:pPr>
              <a:buNone/>
            </a:pPr>
            <a:r>
              <a:rPr lang="fr-FR" sz="800" dirty="0" smtClean="0">
                <a:latin typeface="Arial" pitchFamily="34" charset="0"/>
                <a:cs typeface="Arial" pitchFamily="34" charset="0"/>
              </a:rPr>
              <a:t>			- </a:t>
            </a:r>
            <a:r>
              <a:rPr lang="fr-FR" sz="800" dirty="0" err="1" smtClean="0">
                <a:latin typeface="Arial" pitchFamily="34" charset="0"/>
                <a:cs typeface="Arial" pitchFamily="34" charset="0"/>
              </a:rPr>
              <a:t>Tahin</a:t>
            </a:r>
            <a:r>
              <a:rPr lang="fr-FR" sz="800" dirty="0" smtClean="0">
                <a:latin typeface="Arial" pitchFamily="34" charset="0"/>
                <a:cs typeface="Arial" pitchFamily="34" charset="0"/>
              </a:rPr>
              <a:t> (purée de sésame)</a:t>
            </a:r>
          </a:p>
          <a:p>
            <a:pPr>
              <a:buNone/>
            </a:pPr>
            <a:r>
              <a:rPr lang="fr-FR" sz="800" dirty="0" smtClean="0">
                <a:latin typeface="Arial" pitchFamily="34" charset="0"/>
                <a:cs typeface="Arial" pitchFamily="34" charset="0"/>
              </a:rPr>
              <a:t>			- Comté, gruyère</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Couper les courgettes en tranches d’un bon centimètre d’épaisseur, tartiner celles-ci de </a:t>
            </a:r>
            <a:r>
              <a:rPr lang="fr-FR" sz="800" dirty="0" err="1" smtClean="0">
                <a:latin typeface="Arial" pitchFamily="34" charset="0"/>
                <a:cs typeface="Arial" pitchFamily="34" charset="0"/>
              </a:rPr>
              <a:t>tahin</a:t>
            </a:r>
            <a:r>
              <a:rPr lang="fr-FR" sz="800" dirty="0" smtClean="0">
                <a:latin typeface="Arial" pitchFamily="34" charset="0"/>
                <a:cs typeface="Arial" pitchFamily="34" charset="0"/>
              </a:rPr>
              <a:t>, recouvrir chacune d’une tranche de tomate, saler, poivrer, puis recouvrir d’une tranche de comté ou de gruyère préalablement trempé dans du lait (ainsi le fromage sèche moins). On peut saupoudrer de paprika ou de basilic haché.</a:t>
            </a:r>
          </a:p>
          <a:p>
            <a:pPr>
              <a:buNone/>
            </a:pPr>
            <a:r>
              <a:rPr lang="fr-FR" sz="800" dirty="0" smtClean="0">
                <a:latin typeface="Arial" pitchFamily="34" charset="0"/>
                <a:cs typeface="Arial" pitchFamily="34" charset="0"/>
              </a:rPr>
              <a:t>	Faire cuire au four une dizaine de minutes.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BEIGNETS DE COURGETTES</a:t>
            </a:r>
          </a:p>
          <a:p>
            <a:pPr>
              <a:buNone/>
            </a:pPr>
            <a:r>
              <a:rPr lang="fr-FR" sz="800" dirty="0" smtClean="0">
                <a:latin typeface="Arial" pitchFamily="34" charset="0"/>
                <a:cs typeface="Arial" pitchFamily="34" charset="0"/>
              </a:rPr>
              <a:t>	Ingrédients :		- 1 kg de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pâte à beignets :</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 entiers</a:t>
            </a:r>
            <a:br>
              <a:rPr lang="fr-FR" sz="800" dirty="0" smtClean="0">
                <a:latin typeface="Arial" pitchFamily="34" charset="0"/>
                <a:cs typeface="Arial" pitchFamily="34" charset="0"/>
              </a:rPr>
            </a:br>
            <a:r>
              <a:rPr lang="fr-FR" sz="800" dirty="0" smtClean="0">
                <a:latin typeface="Arial" pitchFamily="34" charset="0"/>
                <a:cs typeface="Arial" pitchFamily="34" charset="0"/>
              </a:rPr>
              <a:t> 		- 2 blancs d'œufs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- 5 g de sel</a:t>
            </a:r>
            <a:br>
              <a:rPr lang="fr-FR" sz="800" dirty="0" smtClean="0">
                <a:latin typeface="Arial" pitchFamily="34" charset="0"/>
                <a:cs typeface="Arial" pitchFamily="34" charset="0"/>
              </a:rPr>
            </a:br>
            <a:r>
              <a:rPr lang="fr-FR" sz="800" dirty="0" smtClean="0">
                <a:latin typeface="Arial" pitchFamily="34" charset="0"/>
                <a:cs typeface="Arial" pitchFamily="34" charset="0"/>
              </a:rPr>
              <a:t> 		- 1/2 litre de lait environ</a:t>
            </a:r>
            <a:br>
              <a:rPr lang="fr-FR" sz="800" dirty="0" smtClean="0">
                <a:latin typeface="Arial" pitchFamily="34" charset="0"/>
                <a:cs typeface="Arial" pitchFamily="34" charset="0"/>
              </a:rPr>
            </a:br>
            <a:r>
              <a:rPr lang="fr-FR" sz="800" dirty="0" smtClean="0">
                <a:latin typeface="Arial" pitchFamily="34" charset="0"/>
                <a:cs typeface="Arial" pitchFamily="34" charset="0"/>
              </a:rPr>
              <a:t> 		- 1 bassine d'huile à friture</a:t>
            </a:r>
            <a:br>
              <a:rPr lang="fr-FR" sz="800" dirty="0" smtClean="0">
                <a:latin typeface="Arial" pitchFamily="34" charset="0"/>
                <a:cs typeface="Arial" pitchFamily="34" charset="0"/>
              </a:rPr>
            </a:br>
            <a:r>
              <a:rPr lang="fr-FR" sz="800" dirty="0" smtClean="0">
                <a:latin typeface="Arial" pitchFamily="34" charset="0"/>
                <a:cs typeface="Arial" pitchFamily="34" charset="0"/>
              </a:rPr>
              <a:t>Commencez par faire la pâte qui doit reposer 1 heure. Mettez la farine dans une terrine. Creusez une fontaine, mettez les œufs, le sel, délayez au fouet en ajoutant le lait petit à petit. Dès que la pâte est lisse et encore épaisse, n'ajoutez plus de lait. Couvrez-la, mettez au repos. Épluchez les courgettes, coupez-les en rondelles de 3 ou 4 millimètres d'épaisseur. Étendez-les dans un torchon, enroulez-le serré pour éponger leur eau. Au moment de faire les beignets, battez les blancs en neige ferme, ajoutez-les à la pâte en soulevant la masse pour les incorporer sans les briser, ajoutez du lait si la pâte est trop épaisse : elle doit napper une rondelle de courgette et retomber en gouttes lourdes. Une à une, trempez les rondelles de courgettes dans la pâte puis dans la bassine d'huile chaude non fumante. Retirez-les dès qu'elles sont dorées sans vous préoccuper de leur cuisson profonde. Faites égoutter sur papier absorbant puis disposez les sur la tôle du four chaud, porte entrouverte, où elles attendront en finissant de cuire de passer à table sans toutefois foncer de couleur.</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MOUSSE DE COURGETTES AUX QUATRE ÉPICES </a:t>
            </a:r>
          </a:p>
          <a:p>
            <a:pPr>
              <a:buNone/>
            </a:pPr>
            <a:r>
              <a:rPr lang="fr-FR" sz="800" dirty="0" smtClean="0">
                <a:latin typeface="Arial" pitchFamily="34" charset="0"/>
                <a:cs typeface="Arial" pitchFamily="34" charset="0"/>
              </a:rPr>
              <a:t>	Ingrédients :		- 4 courgettes moyennes</a:t>
            </a:r>
          </a:p>
          <a:p>
            <a:pPr>
              <a:buNone/>
            </a:pPr>
            <a:r>
              <a:rPr lang="fr-FR" sz="800" dirty="0" smtClean="0">
                <a:latin typeface="Arial" pitchFamily="34" charset="0"/>
                <a:cs typeface="Arial" pitchFamily="34" charset="0"/>
              </a:rPr>
              <a:t>			- 2 œufs</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quatre-épices, sel, poivre</a:t>
            </a:r>
          </a:p>
          <a:p>
            <a:pPr>
              <a:buNone/>
            </a:pPr>
            <a:r>
              <a:rPr lang="fr-FR" sz="800" dirty="0" smtClean="0">
                <a:latin typeface="Arial" pitchFamily="34" charset="0"/>
                <a:cs typeface="Arial" pitchFamily="34" charset="0"/>
              </a:rPr>
              <a:t>			- 1 c à s de purée d’amandes</a:t>
            </a:r>
          </a:p>
          <a:p>
            <a:pPr>
              <a:buNone/>
            </a:pPr>
            <a:r>
              <a:rPr lang="fr-FR" sz="800" dirty="0" smtClean="0">
                <a:latin typeface="Arial" pitchFamily="34" charset="0"/>
                <a:cs typeface="Arial" pitchFamily="34" charset="0"/>
              </a:rPr>
              <a:t>	Faire cuire à l’étouffée les courgettes coupées en rondelles et placées sur un lit de rondelles d’oignon. Passer le tout au moulin à légumes (grille fine).</a:t>
            </a:r>
          </a:p>
          <a:p>
            <a:pPr>
              <a:buNone/>
            </a:pPr>
            <a:r>
              <a:rPr lang="fr-FR" sz="800" dirty="0" smtClean="0">
                <a:latin typeface="Arial" pitchFamily="34" charset="0"/>
                <a:cs typeface="Arial" pitchFamily="34" charset="0"/>
              </a:rPr>
              <a:t>	Dans un saladier, battre les œufs, ajouter la purée de courgettes, la purée d’amande, une bonne pincée de quatre-épices, saler, éventuellement poivrer.</a:t>
            </a:r>
          </a:p>
          <a:p>
            <a:pPr>
              <a:buNone/>
            </a:pPr>
            <a:r>
              <a:rPr lang="fr-FR" sz="800" dirty="0" smtClean="0">
                <a:latin typeface="Arial" pitchFamily="34" charset="0"/>
                <a:cs typeface="Arial" pitchFamily="34" charset="0"/>
              </a:rPr>
              <a:t>	Bien mélanger, puis répartir dans 6 ramequins préalablement beurrés. Recouvrir chaque ramequin de papier d’aluminium et faire cuire à four moyen ou au bain-marie pendant 20 minutes.</a:t>
            </a:r>
          </a:p>
          <a:p>
            <a:endParaRPr lang="fr-FR" sz="800" b="1" dirty="0" smtClean="0">
              <a:latin typeface="Arial" pitchFamily="34" charset="0"/>
              <a:cs typeface="Arial" pitchFamily="34" charset="0"/>
            </a:endParaRPr>
          </a:p>
          <a:p>
            <a:r>
              <a:rPr lang="fr-FR" sz="800" b="1" dirty="0" smtClean="0">
                <a:latin typeface="Arial" pitchFamily="34" charset="0"/>
                <a:cs typeface="Arial" pitchFamily="34" charset="0"/>
              </a:rPr>
              <a:t>SOUFFLÉ AUX COURGETTES</a:t>
            </a:r>
          </a:p>
          <a:p>
            <a:pPr>
              <a:buNone/>
            </a:pPr>
            <a:r>
              <a:rPr lang="fr-FR" sz="800" dirty="0" smtClean="0">
                <a:latin typeface="Arial" pitchFamily="34" charset="0"/>
                <a:cs typeface="Arial" pitchFamily="34" charset="0"/>
              </a:rPr>
              <a:t>	Ingrédients :          	  - 6 à 8 courgettes (moyennes)</a:t>
            </a:r>
          </a:p>
          <a:p>
            <a:pPr>
              <a:buNone/>
            </a:pPr>
            <a:r>
              <a:rPr lang="fr-FR" sz="800" dirty="0" smtClean="0">
                <a:latin typeface="Arial" pitchFamily="34" charset="0"/>
                <a:cs typeface="Arial" pitchFamily="34" charset="0"/>
              </a:rPr>
              <a:t>	 		- Fromage râpé</a:t>
            </a:r>
          </a:p>
          <a:p>
            <a:pPr>
              <a:buNone/>
            </a:pPr>
            <a:r>
              <a:rPr lang="fr-FR" sz="800" dirty="0" smtClean="0">
                <a:latin typeface="Arial" pitchFamily="34" charset="0"/>
                <a:cs typeface="Arial" pitchFamily="34" charset="0"/>
              </a:rPr>
              <a:t>	 		- 4 cuillères à soupe de semoule</a:t>
            </a:r>
          </a:p>
          <a:p>
            <a:pPr>
              <a:buNone/>
            </a:pPr>
            <a:r>
              <a:rPr lang="fr-FR" sz="800" dirty="0" smtClean="0">
                <a:latin typeface="Arial" pitchFamily="34" charset="0"/>
                <a:cs typeface="Arial" pitchFamily="34" charset="0"/>
              </a:rPr>
              <a:t>	 		- 3 œufs, sel, poivre</a:t>
            </a:r>
          </a:p>
          <a:p>
            <a:pPr>
              <a:buNone/>
            </a:pPr>
            <a:r>
              <a:rPr lang="fr-FR" sz="800" dirty="0" smtClean="0">
                <a:latin typeface="Arial" pitchFamily="34" charset="0"/>
                <a:cs typeface="Arial" pitchFamily="34" charset="0"/>
              </a:rPr>
              <a:t>	Bien égouttez les courgettes bouillies.</a:t>
            </a:r>
          </a:p>
          <a:p>
            <a:pPr>
              <a:buNone/>
            </a:pPr>
            <a:r>
              <a:rPr lang="fr-FR" sz="800" dirty="0" smtClean="0">
                <a:latin typeface="Arial" pitchFamily="34" charset="0"/>
                <a:cs typeface="Arial" pitchFamily="34" charset="0"/>
              </a:rPr>
              <a:t>	Les écraser à la fourchette et y mélanger du gruyère râpé, 4 cuillères de semoule et 3 œufs dont les blancs sont battus en neige.</a:t>
            </a:r>
          </a:p>
          <a:p>
            <a:pPr>
              <a:buNone/>
            </a:pPr>
            <a:r>
              <a:rPr lang="fr-FR" sz="800" dirty="0" smtClean="0">
                <a:latin typeface="Arial" pitchFamily="34" charset="0"/>
                <a:cs typeface="Arial" pitchFamily="34" charset="0"/>
              </a:rPr>
              <a:t>	Mettre dans une forme à soufflé.</a:t>
            </a:r>
          </a:p>
          <a:p>
            <a:pPr>
              <a:buNone/>
            </a:pPr>
            <a:r>
              <a:rPr lang="fr-FR" sz="800" dirty="0" smtClean="0">
                <a:latin typeface="Arial" pitchFamily="34" charset="0"/>
                <a:cs typeface="Arial" pitchFamily="34" charset="0"/>
              </a:rPr>
              <a:t>	Cuire au four pendant 40 mn.</a:t>
            </a: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SAUTÉ CHINOIS</a:t>
            </a:r>
            <a:endParaRPr lang="fr-FR" sz="800" dirty="0" smtClean="0">
              <a:latin typeface="Arial" pitchFamily="34" charset="0"/>
              <a:cs typeface="Arial" pitchFamily="34" charset="0"/>
            </a:endParaRPr>
          </a:p>
          <a:p>
            <a:pPr>
              <a:buNone/>
            </a:pPr>
            <a:r>
              <a:rPr lang="fr-FR" sz="600" b="1" i="1" dirty="0" smtClean="0">
                <a:latin typeface="Arial" pitchFamily="34" charset="0"/>
                <a:cs typeface="Arial" pitchFamily="34" charset="0"/>
              </a:rPr>
              <a:t>	Recette de Marie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15 min </a:t>
            </a:r>
            <a:br>
              <a:rPr lang="fr-FR" sz="800" dirty="0" smtClean="0">
                <a:latin typeface="Arial" pitchFamily="34" charset="0"/>
                <a:cs typeface="Arial" pitchFamily="34" charset="0"/>
              </a:rPr>
            </a:br>
            <a:r>
              <a:rPr lang="fr-FR" sz="800" dirty="0" smtClean="0">
                <a:latin typeface="Arial" pitchFamily="34" charset="0"/>
                <a:cs typeface="Arial" pitchFamily="34" charset="0"/>
              </a:rPr>
              <a:t>Cuisson : 35 min</a:t>
            </a:r>
          </a:p>
          <a:p>
            <a:pPr>
              <a:buNone/>
            </a:pPr>
            <a:r>
              <a:rPr lang="fr-FR" sz="800" dirty="0" smtClean="0">
                <a:latin typeface="Arial" pitchFamily="34" charset="0"/>
                <a:cs typeface="Arial" pitchFamily="34" charset="0"/>
              </a:rPr>
              <a:t>	Ingrédients : 	- 150 g de germes de soja, </a:t>
            </a:r>
          </a:p>
          <a:p>
            <a:pPr>
              <a:buNone/>
            </a:pPr>
            <a:r>
              <a:rPr lang="fr-FR" sz="800" dirty="0" smtClean="0">
                <a:latin typeface="Arial" pitchFamily="34" charset="0"/>
                <a:cs typeface="Arial" pitchFamily="34" charset="0"/>
              </a:rPr>
              <a:t>			- 1 courgette,</a:t>
            </a:r>
          </a:p>
          <a:p>
            <a:pPr>
              <a:buNone/>
            </a:pPr>
            <a:r>
              <a:rPr lang="fr-FR" sz="800" dirty="0" smtClean="0">
                <a:latin typeface="Arial" pitchFamily="34" charset="0"/>
                <a:cs typeface="Arial" pitchFamily="34" charset="0"/>
              </a:rPr>
              <a:t>			- 5 champignons, </a:t>
            </a:r>
          </a:p>
          <a:p>
            <a:pPr>
              <a:buNone/>
            </a:pPr>
            <a:r>
              <a:rPr lang="fr-FR" sz="800" dirty="0" smtClean="0">
                <a:latin typeface="Arial" pitchFamily="34" charset="0"/>
                <a:cs typeface="Arial" pitchFamily="34" charset="0"/>
              </a:rPr>
              <a:t>			- 150 g de choux,</a:t>
            </a:r>
          </a:p>
          <a:p>
            <a:pPr>
              <a:buNone/>
            </a:pPr>
            <a:r>
              <a:rPr lang="fr-FR" sz="800" dirty="0" smtClean="0">
                <a:latin typeface="Arial" pitchFamily="34" charset="0"/>
                <a:cs typeface="Arial" pitchFamily="34" charset="0"/>
              </a:rPr>
              <a:t>			- 1 poivron vert, sauce soja, </a:t>
            </a:r>
          </a:p>
          <a:p>
            <a:pPr>
              <a:buNone/>
            </a:pPr>
            <a:r>
              <a:rPr lang="fr-FR" sz="800" dirty="0" smtClean="0">
                <a:latin typeface="Arial" pitchFamily="34" charset="0"/>
                <a:cs typeface="Arial" pitchFamily="34" charset="0"/>
              </a:rPr>
              <a:t>			- 250 g de porc en cubes, </a:t>
            </a:r>
          </a:p>
          <a:p>
            <a:pPr>
              <a:buNone/>
            </a:pPr>
            <a:r>
              <a:rPr lang="fr-FR" sz="800" dirty="0" smtClean="0">
                <a:latin typeface="Arial" pitchFamily="34" charset="0"/>
                <a:cs typeface="Arial" pitchFamily="34" charset="0"/>
              </a:rPr>
              <a:t>			- riz Basmati, huile</a:t>
            </a:r>
          </a:p>
          <a:p>
            <a:pPr>
              <a:buNone/>
            </a:pPr>
            <a:r>
              <a:rPr lang="fr-FR" sz="800" dirty="0" smtClean="0">
                <a:latin typeface="Arial" pitchFamily="34" charset="0"/>
                <a:cs typeface="Arial" pitchFamily="34" charset="0"/>
              </a:rPr>
              <a:t>	Laver, et couper en cubes le poivron et la courgette. Laver, et émincer les champignons et le chou. Faire chauffer l'huile dans une grande poêle (ou encore mieux : un </a:t>
            </a:r>
            <a:r>
              <a:rPr lang="fr-FR" sz="800" dirty="0" err="1" smtClean="0">
                <a:latin typeface="Arial" pitchFamily="34" charset="0"/>
                <a:cs typeface="Arial" pitchFamily="34" charset="0"/>
              </a:rPr>
              <a:t>wok</a:t>
            </a:r>
            <a:r>
              <a:rPr lang="fr-FR" sz="800" dirty="0" smtClean="0">
                <a:latin typeface="Arial" pitchFamily="34" charset="0"/>
                <a:cs typeface="Arial" pitchFamily="34" charset="0"/>
              </a:rPr>
              <a:t>). Et mettre tous les légumes à cuire pendant 30 min, en remuant. A part, faire cuire les dés de porc (vous pouvez déjà mettre de la sauce soja, lors de la cuisson de la viande), et les ajouter aux légumes. Verser de la sauce soja sur les légumes, en fin de cuisson. Servir sur un riz Basmati, bon appétit.</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CHARLOTTE AUX COURGETTES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 		- 500 g de hachis porc et bœuf</a:t>
            </a:r>
            <a:br>
              <a:rPr lang="fr-FR" sz="800" dirty="0" smtClean="0">
                <a:latin typeface="Arial" pitchFamily="34" charset="0"/>
                <a:cs typeface="Arial" pitchFamily="34" charset="0"/>
              </a:rPr>
            </a:br>
            <a:r>
              <a:rPr lang="fr-FR" sz="800" dirty="0" smtClean="0">
                <a:latin typeface="Arial" pitchFamily="34" charset="0"/>
                <a:cs typeface="Arial" pitchFamily="34" charset="0"/>
              </a:rPr>
              <a:t> 		- 3 gousses d’ail, noix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 		- 8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 bouquet de persil </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de parmesan</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et huile pour le moule.</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Préchauffer le four à 200°c (Th 6). Laver les courgettes. A l'aide d'un couteau économe, les émincer en longues bandes. Les tremper 30 sec dans de l'eau bouillante salée (elles doivent être juste ramollies) et les égoutter soigneusement. </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la viande, l'ail, les œufs, sel, poivre, un peu de noix de muscade, le persil et la moitié du parmesan. </a:t>
            </a:r>
            <a:br>
              <a:rPr lang="fr-FR" sz="800" dirty="0" smtClean="0">
                <a:latin typeface="Arial" pitchFamily="34" charset="0"/>
                <a:cs typeface="Arial" pitchFamily="34" charset="0"/>
              </a:rPr>
            </a:br>
            <a:r>
              <a:rPr lang="fr-FR" sz="800" dirty="0" smtClean="0">
                <a:latin typeface="Arial" pitchFamily="34" charset="0"/>
                <a:cs typeface="Arial" pitchFamily="34" charset="0"/>
              </a:rPr>
              <a:t>Huiler le fond et les parois d'un moule à charlotte et saupoudrer de parmesan. Disposer les lamelles de courgette au fond du moule en faisant une rosace. Verser 1/3 du hachis, recouvrir de courgettes, etc. Terminer par des courgettes et couvrir le moule d'une feuille d'alu. </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Enfourner au bain-marie et laisser cuire 1 h.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Laisser refroidir un peu puis placer 12 h au frigo. Servir avec du quinoa et un coulis de tomates.</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"BIG MAC" VÉGÉTARIEN spécialement apprécié par les enfants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Préparer une pâte à crêpe salée, assez épaisse.</a:t>
            </a:r>
          </a:p>
          <a:p>
            <a:pPr>
              <a:buNone/>
            </a:pPr>
            <a:r>
              <a:rPr lang="fr-FR" sz="800" dirty="0" smtClean="0">
                <a:latin typeface="Arial" pitchFamily="34" charset="0"/>
                <a:cs typeface="Arial" pitchFamily="34" charset="0"/>
              </a:rPr>
              <a:t>	Lavez et râpez des courgettes.</a:t>
            </a:r>
          </a:p>
          <a:p>
            <a:pPr>
              <a:buNone/>
            </a:pPr>
            <a:r>
              <a:rPr lang="fr-FR" sz="800" dirty="0" smtClean="0">
                <a:latin typeface="Arial" pitchFamily="34" charset="0"/>
                <a:cs typeface="Arial" pitchFamily="34" charset="0"/>
              </a:rPr>
              <a:t>	Ajoutez le mélange à la pâte.</a:t>
            </a:r>
          </a:p>
          <a:p>
            <a:pPr>
              <a:buNone/>
            </a:pPr>
            <a:r>
              <a:rPr lang="fr-FR" sz="800" dirty="0" smtClean="0">
                <a:latin typeface="Arial" pitchFamily="34" charset="0"/>
                <a:cs typeface="Arial" pitchFamily="34" charset="0"/>
              </a:rPr>
              <a:t>	Confectionnez de petites crêpes.</a:t>
            </a:r>
          </a:p>
          <a:p>
            <a:pPr>
              <a:buNone/>
            </a:pPr>
            <a:r>
              <a:rPr lang="fr-FR" sz="800" dirty="0" smtClean="0">
                <a:latin typeface="Arial" pitchFamily="34" charset="0"/>
                <a:cs typeface="Arial" pitchFamily="34" charset="0"/>
              </a:rPr>
              <a:t>	Au moment de servir, présentez divers légumes (tomates, feuilles de salade, oignons, cornichons,  concombre…) afin que les enfants et les plus grands puissent réaliser leur </a:t>
            </a:r>
            <a:r>
              <a:rPr lang="fr-FR" sz="800" dirty="0" err="1" smtClean="0">
                <a:latin typeface="Arial" pitchFamily="34" charset="0"/>
                <a:cs typeface="Arial" pitchFamily="34" charset="0"/>
              </a:rPr>
              <a:t>big</a:t>
            </a:r>
            <a:r>
              <a:rPr lang="fr-FR" sz="800" dirty="0" smtClean="0">
                <a:latin typeface="Arial" pitchFamily="34" charset="0"/>
                <a:cs typeface="Arial" pitchFamily="34" charset="0"/>
              </a:rPr>
              <a:t>-mac selon leur envie !</a:t>
            </a:r>
          </a:p>
          <a:p>
            <a:pPr>
              <a:buNone/>
            </a:pP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MOELLEUX POMMES COURGETTES</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 par Madame Charline FONTAINE</a:t>
            </a:r>
            <a:endParaRPr lang="fr-FR" sz="6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- 200 g de farine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- 180 g de cassonade</a:t>
            </a:r>
          </a:p>
          <a:p>
            <a:pPr>
              <a:buNone/>
            </a:pPr>
            <a:r>
              <a:rPr lang="fr-FR" sz="800" dirty="0" smtClean="0">
                <a:latin typeface="Arial" pitchFamily="34" charset="0"/>
                <a:cs typeface="Arial" pitchFamily="34" charset="0"/>
              </a:rPr>
              <a:t>	 		- 10 cl d’huile végétale</a:t>
            </a:r>
          </a:p>
          <a:p>
            <a:pPr>
              <a:buNone/>
            </a:pPr>
            <a:r>
              <a:rPr lang="fr-FR" sz="800" dirty="0" smtClean="0">
                <a:latin typeface="Arial" pitchFamily="34" charset="0"/>
                <a:cs typeface="Arial" pitchFamily="34" charset="0"/>
              </a:rPr>
              <a:t>	 		- 100 g de pommes râpées</a:t>
            </a:r>
          </a:p>
          <a:p>
            <a:pPr>
              <a:buNone/>
            </a:pPr>
            <a:r>
              <a:rPr lang="fr-FR" sz="800" dirty="0" smtClean="0">
                <a:latin typeface="Arial" pitchFamily="34" charset="0"/>
                <a:cs typeface="Arial" pitchFamily="34" charset="0"/>
              </a:rPr>
              <a:t>	 		- 2 c à s de cacao en poudre</a:t>
            </a:r>
          </a:p>
          <a:p>
            <a:pPr>
              <a:buNone/>
            </a:pPr>
            <a:r>
              <a:rPr lang="fr-FR" sz="800" dirty="0" smtClean="0">
                <a:latin typeface="Arial" pitchFamily="34" charset="0"/>
                <a:cs typeface="Arial" pitchFamily="34" charset="0"/>
              </a:rPr>
              <a:t>	 		- 50 g de chocolat noir</a:t>
            </a:r>
          </a:p>
          <a:p>
            <a:pPr>
              <a:buNone/>
            </a:pPr>
            <a:r>
              <a:rPr lang="fr-FR" sz="800" dirty="0" smtClean="0">
                <a:latin typeface="Arial" pitchFamily="34" charset="0"/>
                <a:cs typeface="Arial" pitchFamily="34" charset="0"/>
              </a:rPr>
              <a:t>	 		- 1 poignée de cerneaux de noix 		   hachés</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½ c à c de bicarbonate de soude</a:t>
            </a:r>
          </a:p>
          <a:p>
            <a:pPr>
              <a:buNone/>
            </a:pPr>
            <a:r>
              <a:rPr lang="fr-FR" sz="800" dirty="0" smtClean="0">
                <a:latin typeface="Arial" pitchFamily="34" charset="0"/>
                <a:cs typeface="Arial" pitchFamily="34" charset="0"/>
              </a:rPr>
              <a:t>	 		- 1 pincée de sel</a:t>
            </a:r>
          </a:p>
          <a:p>
            <a:pPr>
              <a:buNone/>
            </a:pPr>
            <a:r>
              <a:rPr lang="fr-FR" sz="800" dirty="0" smtClean="0">
                <a:latin typeface="Arial" pitchFamily="34" charset="0"/>
                <a:cs typeface="Arial" pitchFamily="34" charset="0"/>
              </a:rPr>
              <a:t>	Préchauffer le four à 180 °C (th.6). Râper les pommes grossièrement et les courgettes finement. Cassez le chocolat en petit morceaux. Beurrez et farinez un moule à cake. Dans un grand saladier, battez légèrement les œufs avec la cassonade et l’huile. Ajoutez progressivement les courgettes et les pommes, le chocolat, le cacao, les noix, la farine et le sel. Mélanger sans lisser complètement la pâte. Incorporer délicatement la levure et le bicarbonate de soude. Versez la pâte dans le moule et enfourner aussitôt. Faire cuire 40 min.</a:t>
            </a:r>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a:p>
        </p:txBody>
      </p:sp>
      <p:sp>
        <p:nvSpPr>
          <p:cNvPr id="5" name="Espace réservé du contenu 2"/>
          <p:cNvSpPr>
            <a:spLocks noGrp="1"/>
          </p:cNvSpPr>
          <p:nvPr>
            <p:ph sz="half" idx="1"/>
          </p:nvPr>
        </p:nvSpPr>
        <p:spPr>
          <a:xfrm>
            <a:off x="1475656" y="1844824"/>
            <a:ext cx="6317704" cy="4114800"/>
          </a:xfrm>
        </p:spPr>
        <p:txBody>
          <a:bodyPr/>
          <a:lstStyle/>
          <a:p>
            <a:r>
              <a:rPr lang="fr-FR" sz="800" b="1" dirty="0" smtClean="0">
                <a:latin typeface="Arial" pitchFamily="34" charset="0"/>
                <a:cs typeface="Arial" pitchFamily="34" charset="0"/>
              </a:rPr>
              <a:t>GÂTEAU CHOCOLAT COURGETTES </a:t>
            </a:r>
            <a:endParaRPr lang="fr-FR" sz="800" dirty="0" smtClean="0">
              <a:latin typeface="Arial" pitchFamily="34" charset="0"/>
              <a:cs typeface="Arial" pitchFamily="34" charset="0"/>
            </a:endParaRPr>
          </a:p>
          <a:p>
            <a:pPr>
              <a:buNone/>
            </a:pPr>
            <a:r>
              <a:rPr lang="fr-FR" sz="600" i="1" dirty="0" smtClean="0">
                <a:latin typeface="Arial" pitchFamily="34" charset="0"/>
                <a:cs typeface="Arial" pitchFamily="34" charset="0"/>
              </a:rPr>
              <a:t>	Recette transmises par Madame Frédérique PONT</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- 110g de beurre à température ambiante</a:t>
            </a:r>
          </a:p>
          <a:p>
            <a:pPr>
              <a:buNone/>
            </a:pPr>
            <a:r>
              <a:rPr lang="fr-FR" sz="800" dirty="0" smtClean="0">
                <a:latin typeface="Arial" pitchFamily="34" charset="0"/>
                <a:cs typeface="Arial" pitchFamily="34" charset="0"/>
              </a:rPr>
              <a:t>	 		  + 1 noix pour le moule</a:t>
            </a:r>
            <a:br>
              <a:rPr lang="fr-FR" sz="800" dirty="0" smtClean="0">
                <a:latin typeface="Arial" pitchFamily="34" charset="0"/>
                <a:cs typeface="Arial" pitchFamily="34" charset="0"/>
              </a:rPr>
            </a:br>
            <a:r>
              <a:rPr lang="fr-FR" sz="800" dirty="0" smtClean="0">
                <a:latin typeface="Arial" pitchFamily="34" charset="0"/>
                <a:cs typeface="Arial" pitchFamily="34" charset="0"/>
              </a:rPr>
              <a:t> 		- 240g de farine </a:t>
            </a:r>
          </a:p>
          <a:p>
            <a:pPr>
              <a:buNone/>
            </a:pPr>
            <a:r>
              <a:rPr lang="fr-FR" sz="800" dirty="0" smtClean="0">
                <a:latin typeface="Arial" pitchFamily="34" charset="0"/>
                <a:cs typeface="Arial" pitchFamily="34" charset="0"/>
              </a:rPr>
              <a:t>	 		- 3 œufs </a:t>
            </a:r>
          </a:p>
          <a:p>
            <a:pPr>
              <a:buNone/>
            </a:pPr>
            <a:r>
              <a:rPr lang="fr-FR" sz="800" dirty="0" smtClean="0">
                <a:latin typeface="Arial" pitchFamily="34" charset="0"/>
                <a:cs typeface="Arial" pitchFamily="34" charset="0"/>
              </a:rPr>
              <a:t>	 		- 60g de poudre de cacao non sucrée </a:t>
            </a:r>
          </a:p>
          <a:p>
            <a:pPr>
              <a:buNone/>
            </a:pPr>
            <a:r>
              <a:rPr lang="fr-FR" sz="800" dirty="0" smtClean="0">
                <a:latin typeface="Arial" pitchFamily="34" charset="0"/>
                <a:cs typeface="Arial" pitchFamily="34" charset="0"/>
              </a:rPr>
              <a:t>	 		- 1 c. à café de bicarbonate de soude </a:t>
            </a:r>
          </a:p>
          <a:p>
            <a:pPr>
              <a:buNone/>
            </a:pPr>
            <a:r>
              <a:rPr lang="fr-FR" sz="800" dirty="0" smtClean="0">
                <a:latin typeface="Arial" pitchFamily="34" charset="0"/>
                <a:cs typeface="Arial" pitchFamily="34" charset="0"/>
              </a:rPr>
              <a:t>	 		- 1/2 c. à café de levure chimique </a:t>
            </a:r>
          </a:p>
          <a:p>
            <a:pPr>
              <a:buNone/>
            </a:pPr>
            <a:r>
              <a:rPr lang="fr-FR" sz="800" dirty="0" smtClean="0">
                <a:latin typeface="Arial" pitchFamily="34" charset="0"/>
                <a:cs typeface="Arial" pitchFamily="34" charset="0"/>
              </a:rPr>
              <a:t>	 		- 1/2 c. à café de sel fin </a:t>
            </a:r>
          </a:p>
          <a:p>
            <a:pPr>
              <a:buNone/>
            </a:pPr>
            <a:r>
              <a:rPr lang="fr-FR" sz="800" dirty="0" smtClean="0">
                <a:latin typeface="Arial" pitchFamily="34" charset="0"/>
                <a:cs typeface="Arial" pitchFamily="34" charset="0"/>
              </a:rPr>
              <a:t>	 		- 180 g de sucre bio non raffiné</a:t>
            </a:r>
          </a:p>
          <a:p>
            <a:pPr>
              <a:buNone/>
            </a:pPr>
            <a:r>
              <a:rPr lang="fr-FR" sz="800" dirty="0" smtClean="0">
                <a:latin typeface="Arial" pitchFamily="34" charset="0"/>
                <a:cs typeface="Arial" pitchFamily="34" charset="0"/>
              </a:rPr>
              <a:t>	 		- 1/2 c à café vanille en poudre</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café moulu</a:t>
            </a:r>
            <a:br>
              <a:rPr lang="fr-FR" sz="800" dirty="0" smtClean="0">
                <a:latin typeface="Arial" pitchFamily="34" charset="0"/>
                <a:cs typeface="Arial" pitchFamily="34" charset="0"/>
              </a:rPr>
            </a:br>
            <a:r>
              <a:rPr lang="fr-FR" sz="800" dirty="0" smtClean="0">
                <a:latin typeface="Arial" pitchFamily="34" charset="0"/>
                <a:cs typeface="Arial" pitchFamily="34" charset="0"/>
              </a:rPr>
              <a:t>		- 350g de courgettes râpées </a:t>
            </a:r>
          </a:p>
          <a:p>
            <a:pPr>
              <a:buNone/>
            </a:pPr>
            <a:r>
              <a:rPr lang="fr-FR" sz="800" dirty="0" smtClean="0">
                <a:latin typeface="Arial" pitchFamily="34" charset="0"/>
                <a:cs typeface="Arial" pitchFamily="34" charset="0"/>
              </a:rPr>
              <a:t>	 		- 160g de pépites de chocolat noir (ou de chocolat noir grossièrement haché)</a:t>
            </a:r>
          </a:p>
          <a:p>
            <a:pPr>
              <a:buNone/>
            </a:pPr>
            <a:r>
              <a:rPr lang="fr-FR" sz="800" dirty="0" smtClean="0">
                <a:latin typeface="Arial" pitchFamily="34" charset="0"/>
                <a:cs typeface="Arial" pitchFamily="34" charset="0"/>
              </a:rPr>
              <a:t>			- sucre glace ou chocolat noir   (facultatif)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le four à th 6 (180°) et beurrez un moule à gâteau à fond amovible de 25 cm de diamètre. Dans un saladier mélangez la farine, le cacao, le bicarbonate de soude, la levure et le sel. </a:t>
            </a:r>
          </a:p>
          <a:p>
            <a:pPr>
              <a:buNone/>
            </a:pPr>
            <a:r>
              <a:rPr lang="fr-FR" sz="800" dirty="0" smtClean="0">
                <a:latin typeface="Arial" pitchFamily="34" charset="0"/>
                <a:cs typeface="Arial" pitchFamily="34" charset="0"/>
              </a:rPr>
              <a:t>	Mettez le beurre et le sucre dans le bol du robot et mixez pour obtenir un mélange crémeux (vous pouvez travailler à la main armé d'une bonne spatule). Ajoutez la vanille, le café et les œufs un par un, en mélangeant bien après chaque ingrédient.</a:t>
            </a:r>
            <a:br>
              <a:rPr lang="fr-FR" sz="800" dirty="0" smtClean="0">
                <a:latin typeface="Arial" pitchFamily="34" charset="0"/>
                <a:cs typeface="Arial" pitchFamily="34" charset="0"/>
              </a:rPr>
            </a:br>
            <a:r>
              <a:rPr lang="fr-FR" sz="800" dirty="0" smtClean="0">
                <a:latin typeface="Arial" pitchFamily="34" charset="0"/>
                <a:cs typeface="Arial" pitchFamily="34" charset="0"/>
              </a:rPr>
              <a:t>Réservez un tiers du mélange à la farine et ajoutez le reste à la </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préparation aux œufs. Ne travaillez pas trop la pâte. Elle sera assez épaisse.</a:t>
            </a:r>
            <a:br>
              <a:rPr lang="fr-FR" sz="800" dirty="0" smtClean="0">
                <a:latin typeface="Arial" pitchFamily="34" charset="0"/>
                <a:cs typeface="Arial" pitchFamily="34" charset="0"/>
              </a:rPr>
            </a:br>
            <a:r>
              <a:rPr lang="fr-FR" sz="800" dirty="0" smtClean="0">
                <a:latin typeface="Arial" pitchFamily="34" charset="0"/>
                <a:cs typeface="Arial" pitchFamily="34" charset="0"/>
              </a:rPr>
              <a:t>Incorporez les courgettes et les pépites de chocolat dans le mélange à la farine réservé et remuez pour bien les enrober. Ajoutez le tout dans la pâte et mélangez sans</a:t>
            </a:r>
            <a:br>
              <a:rPr lang="fr-FR" sz="800" dirty="0" smtClean="0">
                <a:latin typeface="Arial" pitchFamily="34" charset="0"/>
                <a:cs typeface="Arial" pitchFamily="34" charset="0"/>
              </a:rPr>
            </a:br>
            <a:r>
              <a:rPr lang="fr-FR" sz="800" dirty="0" smtClean="0">
                <a:latin typeface="Arial" pitchFamily="34" charset="0"/>
                <a:cs typeface="Arial" pitchFamily="34" charset="0"/>
              </a:rPr>
              <a:t>excès avec une cuillère en bois.</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cet appareil dans le moule et lissez la surface à la spatule. </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Enfournez 40 à 50 mn. La pointe d'un couteau planté au centre doit ressortir sèche. Mettez à refroidir 10mn sur une grille. Démoulez, laissez refroidir complètement et servez à </a:t>
            </a:r>
            <a:br>
              <a:rPr lang="fr-FR" sz="800" dirty="0" smtClean="0">
                <a:latin typeface="Arial" pitchFamily="34" charset="0"/>
                <a:cs typeface="Arial" pitchFamily="34" charset="0"/>
              </a:rPr>
            </a:br>
            <a:r>
              <a:rPr lang="fr-FR" sz="800" dirty="0" smtClean="0">
                <a:latin typeface="Arial" pitchFamily="34" charset="0"/>
                <a:cs typeface="Arial" pitchFamily="34" charset="0"/>
              </a:rPr>
              <a:t>température ambiante saupoudré de sucre glace, nappé de chocolat fondu ou décoré de quelques tranches de courgettes (que vous n'êtes toutefois pas obligé de manger).</a:t>
            </a:r>
            <a:br>
              <a:rPr lang="fr-FR" sz="800" dirty="0" smtClean="0">
                <a:latin typeface="Arial" pitchFamily="34" charset="0"/>
                <a:cs typeface="Arial" pitchFamily="34" charset="0"/>
              </a:rPr>
            </a:br>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CLAFOUTIS DE COURGETTES AUX OLIVES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- 500 g de petites courgettes</a:t>
            </a:r>
          </a:p>
          <a:p>
            <a:pPr>
              <a:buNone/>
            </a:pPr>
            <a:r>
              <a:rPr lang="fr-FR" sz="800" dirty="0" smtClean="0">
                <a:latin typeface="Arial" pitchFamily="34" charset="0"/>
                <a:cs typeface="Arial" pitchFamily="34" charset="0"/>
              </a:rPr>
              <a:t>			- 50 g d’olives noires</a:t>
            </a:r>
          </a:p>
          <a:p>
            <a:pPr>
              <a:buNone/>
            </a:pPr>
            <a:r>
              <a:rPr lang="fr-FR" sz="800" dirty="0" smtClean="0">
                <a:latin typeface="Arial" pitchFamily="34" charset="0"/>
                <a:cs typeface="Arial" pitchFamily="34" charset="0"/>
              </a:rPr>
              <a:t>			- 1 crottin de chèvre</a:t>
            </a:r>
          </a:p>
          <a:p>
            <a:pPr>
              <a:buNone/>
            </a:pPr>
            <a:r>
              <a:rPr lang="fr-FR" sz="800" dirty="0" smtClean="0">
                <a:latin typeface="Arial" pitchFamily="34" charset="0"/>
                <a:cs typeface="Arial" pitchFamily="34" charset="0"/>
              </a:rPr>
              <a:t>			- 100 g de farine</a:t>
            </a:r>
          </a:p>
          <a:p>
            <a:pPr>
              <a:buNone/>
            </a:pPr>
            <a:r>
              <a:rPr lang="fr-FR" sz="800" dirty="0" smtClean="0">
                <a:latin typeface="Arial" pitchFamily="34" charset="0"/>
                <a:cs typeface="Arial" pitchFamily="34" charset="0"/>
              </a:rPr>
              <a:t>			- 2 œufs et 2 jaunes d’œufs</a:t>
            </a:r>
          </a:p>
          <a:p>
            <a:pPr>
              <a:buNone/>
            </a:pPr>
            <a:r>
              <a:rPr lang="fr-FR" sz="800" dirty="0" smtClean="0">
                <a:latin typeface="Arial" pitchFamily="34" charset="0"/>
                <a:cs typeface="Arial" pitchFamily="34" charset="0"/>
              </a:rPr>
              <a:t>			- 30 cl de lait</a:t>
            </a:r>
          </a:p>
          <a:p>
            <a:pPr>
              <a:buNone/>
            </a:pPr>
            <a:r>
              <a:rPr lang="fr-FR" sz="800" dirty="0" smtClean="0">
                <a:latin typeface="Arial" pitchFamily="34" charset="0"/>
                <a:cs typeface="Arial" pitchFamily="34" charset="0"/>
              </a:rPr>
              <a:t>			- 4 c. à s. d’huile d’olive</a:t>
            </a:r>
          </a:p>
          <a:p>
            <a:pPr>
              <a:buNone/>
            </a:pPr>
            <a:r>
              <a:rPr lang="fr-FR" sz="800" dirty="0" smtClean="0">
                <a:latin typeface="Arial" pitchFamily="34" charset="0"/>
                <a:cs typeface="Arial" pitchFamily="34" charset="0"/>
              </a:rPr>
              <a:t>			- 15 g de beurre</a:t>
            </a:r>
          </a:p>
          <a:p>
            <a:pPr>
              <a:buNone/>
            </a:pPr>
            <a:r>
              <a:rPr lang="fr-FR" sz="800" dirty="0" smtClean="0">
                <a:latin typeface="Arial" pitchFamily="34" charset="0"/>
                <a:cs typeface="Arial" pitchFamily="34" charset="0"/>
              </a:rPr>
              <a:t>			- 1 c. à s. de chaque herbe ciselée :</a:t>
            </a:r>
          </a:p>
          <a:p>
            <a:pPr>
              <a:buNone/>
            </a:pPr>
            <a:r>
              <a:rPr lang="fr-FR" sz="800" dirty="0" smtClean="0">
                <a:latin typeface="Arial" pitchFamily="34" charset="0"/>
                <a:cs typeface="Arial" pitchFamily="34" charset="0"/>
              </a:rPr>
              <a:t>			  persil, ciboulette, estragon, cerfeuil, </a:t>
            </a:r>
          </a:p>
          <a:p>
            <a:pPr>
              <a:buNone/>
            </a:pPr>
            <a:r>
              <a:rPr lang="fr-FR" sz="800" dirty="0" smtClean="0">
                <a:latin typeface="Arial" pitchFamily="34" charset="0"/>
                <a:cs typeface="Arial" pitchFamily="34" charset="0"/>
              </a:rPr>
              <a:t>			  coriandre, thym frais</a:t>
            </a:r>
          </a:p>
          <a:p>
            <a:pPr>
              <a:buNone/>
            </a:pPr>
            <a:r>
              <a:rPr lang="fr-FR" sz="800" dirty="0" smtClean="0">
                <a:latin typeface="Arial" pitchFamily="34" charset="0"/>
                <a:cs typeface="Arial" pitchFamily="34" charset="0"/>
              </a:rPr>
              <a:t>	 		- ¼ c. à c. de curry</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Préchauffer le four à 210°C. Laver et sécher les courgettes. Eliminer les  extrémités puis les couper en longues et fines lanières avec un couteau économe. Chauffer 2 c. à s. d’huile dans une poêle, ajouter les courgettes et le thym effeuillé. Les faire cuire à feu moyen, en remuant, jusqu’à ce que l’eau se soit évaporée. Saler et poivrer. Ôter la croûte du crottin et l’émietter. Couper les olives en deux et les dénoyauter. Mélanger la farine avec le curry, le sel et le poivre. Verser au centre les œufs battus en omelette avec les jaunes. Mélanger au fouet tout en ajoutant peu à peu le lait, puis l’huile d’olive restante. Lorsque la pâte est bien lisse, incorporer le fromage, les herbes ciselées et les olives émincées. Répartir les lanières de courgettes dans un plat beurré. Verser la pâte. Enfourner et cuire 30 à 35 minutes. Servir chaud ou tiède.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COURGETTES FARCIES AU TOFU ET AU FROMAGE FRAIS</a:t>
            </a:r>
          </a:p>
          <a:p>
            <a:pPr>
              <a:buNone/>
            </a:pPr>
            <a:r>
              <a:rPr lang="fr-FR" sz="600" dirty="0" smtClean="0">
                <a:latin typeface="Arial" pitchFamily="34" charset="0"/>
                <a:cs typeface="Arial" pitchFamily="34" charset="0"/>
              </a:rPr>
              <a:t>	Recette transmise par la famille RESTA</a:t>
            </a:r>
            <a:endParaRPr lang="fr-FR" sz="600" b="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Pour 4 personnes : 	- 2 courgettes de taille moyenne </a:t>
            </a:r>
          </a:p>
          <a:p>
            <a:pPr>
              <a:buNone/>
            </a:pPr>
            <a:r>
              <a:rPr lang="fr-FR" sz="800" dirty="0" smtClean="0">
                <a:latin typeface="Arial" pitchFamily="34" charset="0"/>
                <a:cs typeface="Arial" pitchFamily="34" charset="0"/>
              </a:rPr>
              <a:t>	 		- 60g de tofu </a:t>
            </a:r>
          </a:p>
          <a:p>
            <a:pPr>
              <a:buNone/>
            </a:pPr>
            <a:r>
              <a:rPr lang="fr-FR" sz="800" dirty="0" smtClean="0">
                <a:latin typeface="Arial" pitchFamily="34" charset="0"/>
                <a:cs typeface="Arial" pitchFamily="34" charset="0"/>
              </a:rPr>
              <a:t>	 		- Fromage frais de chèvre </a:t>
            </a:r>
          </a:p>
          <a:p>
            <a:pPr>
              <a:buNone/>
            </a:pPr>
            <a:r>
              <a:rPr lang="fr-FR" sz="800" dirty="0" smtClean="0">
                <a:latin typeface="Arial" pitchFamily="34" charset="0"/>
                <a:cs typeface="Arial" pitchFamily="34" charset="0"/>
              </a:rPr>
              <a:t>	 		- Herbes fraîches (persil, livèche, 		   ciboule…) </a:t>
            </a:r>
          </a:p>
          <a:p>
            <a:pPr>
              <a:buNone/>
            </a:pPr>
            <a:r>
              <a:rPr lang="fr-FR" sz="800" dirty="0" smtClean="0">
                <a:latin typeface="Arial" pitchFamily="34" charset="0"/>
                <a:cs typeface="Arial" pitchFamily="34" charset="0"/>
              </a:rPr>
              <a:t>	 		- Le vert de jeunes oignons </a:t>
            </a:r>
          </a:p>
          <a:p>
            <a:pPr>
              <a:buNone/>
            </a:pPr>
            <a:r>
              <a:rPr lang="fr-FR" sz="800" dirty="0" smtClean="0">
                <a:latin typeface="Arial" pitchFamily="34" charset="0"/>
                <a:cs typeface="Arial" pitchFamily="34" charset="0"/>
              </a:rPr>
              <a:t>	 		- 4 à 6 olives noires </a:t>
            </a:r>
          </a:p>
          <a:p>
            <a:pPr>
              <a:buNone/>
            </a:pPr>
            <a:r>
              <a:rPr lang="fr-FR" sz="800" dirty="0" smtClean="0">
                <a:latin typeface="Arial" pitchFamily="34" charset="0"/>
                <a:cs typeface="Arial" pitchFamily="34" charset="0"/>
              </a:rPr>
              <a:t>	 		- ail, coriandre en graines. </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Laver les courgettes. Couper les en tronçons de 3 à 4 cm. </a:t>
            </a:r>
          </a:p>
          <a:p>
            <a:pPr>
              <a:buNone/>
            </a:pPr>
            <a:r>
              <a:rPr lang="fr-FR" sz="800" dirty="0" smtClean="0">
                <a:latin typeface="Arial" pitchFamily="34" charset="0"/>
                <a:cs typeface="Arial" pitchFamily="34" charset="0"/>
              </a:rPr>
              <a:t>	Évider les et réserver.</a:t>
            </a:r>
          </a:p>
          <a:p>
            <a:pPr>
              <a:buNone/>
            </a:pPr>
            <a:r>
              <a:rPr lang="fr-FR" sz="800" dirty="0" smtClean="0">
                <a:latin typeface="Arial" pitchFamily="34" charset="0"/>
                <a:cs typeface="Arial" pitchFamily="34" charset="0"/>
              </a:rPr>
              <a:t>	Mélanger au robot ou à la fourchette le tofu et le fromage de chèvre frais en quantité égale avec une gousse d'ail pressée.</a:t>
            </a:r>
          </a:p>
          <a:p>
            <a:pPr>
              <a:buNone/>
            </a:pPr>
            <a:r>
              <a:rPr lang="fr-FR" sz="800" dirty="0" smtClean="0">
                <a:latin typeface="Arial" pitchFamily="34" charset="0"/>
                <a:cs typeface="Arial" pitchFamily="34" charset="0"/>
              </a:rPr>
              <a:t>	Saler très légèrement et poivrer. </a:t>
            </a:r>
          </a:p>
          <a:p>
            <a:pPr>
              <a:buNone/>
            </a:pPr>
            <a:r>
              <a:rPr lang="fr-FR" sz="800" dirty="0" smtClean="0">
                <a:latin typeface="Arial" pitchFamily="34" charset="0"/>
                <a:cs typeface="Arial" pitchFamily="34" charset="0"/>
              </a:rPr>
              <a:t>	Ajouter les herbes fraîches, le vert de l’oignon, les olives noires détaillées et les graines de coriandre...</a:t>
            </a:r>
          </a:p>
          <a:p>
            <a:pPr>
              <a:buNone/>
            </a:pPr>
            <a:r>
              <a:rPr lang="fr-FR" sz="800" dirty="0" smtClean="0">
                <a:latin typeface="Arial" pitchFamily="34" charset="0"/>
                <a:cs typeface="Arial" pitchFamily="34" charset="0"/>
              </a:rPr>
              <a:t>	Ajouter 1 c. à s. d'huile d'olive et travailler le mélange pour obtenir une sorte de pâte.</a:t>
            </a:r>
          </a:p>
          <a:p>
            <a:pPr>
              <a:buNone/>
            </a:pPr>
            <a:r>
              <a:rPr lang="fr-FR" sz="800" dirty="0" smtClean="0">
                <a:latin typeface="Arial" pitchFamily="34" charset="0"/>
                <a:cs typeface="Arial" pitchFamily="34" charset="0"/>
              </a:rPr>
              <a:t>	Remplir les courgettes avec ce mélange et cuire dans un panier vapeur pendant env.20 mn.</a:t>
            </a:r>
          </a:p>
          <a:p>
            <a:pPr>
              <a:buNone/>
            </a:pPr>
            <a:r>
              <a:rPr lang="fr-FR" sz="800" dirty="0" smtClean="0">
                <a:latin typeface="Arial" pitchFamily="34" charset="0"/>
                <a:cs typeface="Arial" pitchFamily="34" charset="0"/>
              </a:rPr>
              <a:t>	Servir saupoudré de </a:t>
            </a:r>
            <a:r>
              <a:rPr lang="fr-FR" sz="800" dirty="0" err="1" smtClean="0">
                <a:latin typeface="Arial" pitchFamily="34" charset="0"/>
                <a:cs typeface="Arial" pitchFamily="34" charset="0"/>
              </a:rPr>
              <a:t>Gomasio</a:t>
            </a:r>
            <a:r>
              <a:rPr lang="fr-FR" sz="800" dirty="0" smtClean="0">
                <a:latin typeface="Arial" pitchFamily="34" charset="0"/>
                <a:cs typeface="Arial" pitchFamily="34" charset="0"/>
              </a:rPr>
              <a:t>, avec du quinoa et un coulis de légumes.</a:t>
            </a:r>
            <a:br>
              <a:rPr lang="fr-FR" sz="800" dirty="0" smtClean="0">
                <a:latin typeface="Arial" pitchFamily="34" charset="0"/>
                <a:cs typeface="Arial" pitchFamily="34" charset="0"/>
              </a:rPr>
            </a:br>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COURGETTES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VELOUTÉ FROID DE COURGETTES AUX PETITS POIS</a:t>
            </a:r>
          </a:p>
          <a:p>
            <a:pPr>
              <a:buNone/>
            </a:pPr>
            <a:r>
              <a:rPr lang="fr-FR" sz="800" dirty="0" smtClean="0">
                <a:latin typeface="Arial" pitchFamily="34" charset="0"/>
                <a:cs typeface="Arial" pitchFamily="34" charset="0"/>
              </a:rPr>
              <a:t>	Ingrédients :		- 600 g de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petits pois frais écossés</a:t>
            </a:r>
            <a:br>
              <a:rPr lang="fr-FR" sz="800" dirty="0" smtClean="0">
                <a:latin typeface="Arial" pitchFamily="34" charset="0"/>
                <a:cs typeface="Arial" pitchFamily="34" charset="0"/>
              </a:rPr>
            </a:br>
            <a:r>
              <a:rPr lang="fr-FR" sz="800" dirty="0" smtClean="0">
                <a:latin typeface="Arial" pitchFamily="34" charset="0"/>
                <a:cs typeface="Arial" pitchFamily="34" charset="0"/>
              </a:rPr>
              <a:t> 		- 1 belle pomme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- 3 oignons nouveaux</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- 1 yaourt goût bulgare (ou grec) 		   facultatif</a:t>
            </a:r>
            <a:br>
              <a:rPr lang="fr-FR" sz="800" dirty="0" smtClean="0">
                <a:latin typeface="Arial" pitchFamily="34" charset="0"/>
                <a:cs typeface="Arial" pitchFamily="34" charset="0"/>
              </a:rPr>
            </a:br>
            <a:r>
              <a:rPr lang="fr-FR" sz="800" dirty="0" smtClean="0">
                <a:latin typeface="Arial" pitchFamily="34" charset="0"/>
                <a:cs typeface="Arial" pitchFamily="34" charset="0"/>
              </a:rPr>
              <a:t> 		- 2 branches de persil ou basilic</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 moulu</a:t>
            </a:r>
            <a:br>
              <a:rPr lang="fr-FR" sz="800" dirty="0" smtClean="0">
                <a:latin typeface="Arial" pitchFamily="34" charset="0"/>
                <a:cs typeface="Arial" pitchFamily="34" charset="0"/>
              </a:rPr>
            </a:br>
            <a:r>
              <a:rPr lang="fr-FR" sz="800" dirty="0" smtClean="0">
                <a:latin typeface="Arial" pitchFamily="34" charset="0"/>
                <a:cs typeface="Arial" pitchFamily="34" charset="0"/>
              </a:rPr>
              <a:t>Lavez et épongez les courgettes sans les peler.</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Découpez-les en fines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et lavez la pomme de terre avant de la découper en petits cubes.</a:t>
            </a:r>
            <a:br>
              <a:rPr lang="fr-FR" sz="800" dirty="0" smtClean="0">
                <a:latin typeface="Arial" pitchFamily="34" charset="0"/>
                <a:cs typeface="Arial" pitchFamily="34" charset="0"/>
              </a:rPr>
            </a:br>
            <a:r>
              <a:rPr lang="fr-FR" sz="800" dirty="0" smtClean="0">
                <a:latin typeface="Arial" pitchFamily="34" charset="0"/>
                <a:cs typeface="Arial" pitchFamily="34" charset="0"/>
              </a:rPr>
              <a:t>Pelez et émincez les oignons nouveaux.</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cocotte en fonte, faites chauffer l'huile à feu moyen pour y faire rissoler les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Quand ils sont blonds, ajoutez les cubes de pomme de terre, les rondelles de courgette, les petits pois, le persil ou le basilic, salez et poivrez.</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un litre d'eau bouillante, laissez cuire 30 mn à petit feu puis mixez pour obtenir un velouté.</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 yaourt, fouettez bien, goûtez et rectifiez l'assaisonnement si nécessaire.</a:t>
            </a:r>
            <a:br>
              <a:rPr lang="fr-FR" sz="800" dirty="0" smtClean="0">
                <a:latin typeface="Arial" pitchFamily="34" charset="0"/>
                <a:cs typeface="Arial" pitchFamily="34" charset="0"/>
              </a:rPr>
            </a:br>
            <a:r>
              <a:rPr lang="fr-FR" sz="800" dirty="0" smtClean="0">
                <a:latin typeface="Arial" pitchFamily="34" charset="0"/>
                <a:cs typeface="Arial" pitchFamily="34" charset="0"/>
              </a:rPr>
              <a:t>Placez au frigo et dégustez frais, décoré de quelques petits pois ou d'herbes ciselées.</a:t>
            </a:r>
            <a:br>
              <a:rPr lang="fr-FR" sz="800" dirty="0" smtClean="0">
                <a:latin typeface="Arial" pitchFamily="34" charset="0"/>
                <a:cs typeface="Arial" pitchFamily="34" charset="0"/>
              </a:rPr>
            </a:br>
            <a:r>
              <a:rPr lang="fr-FR" sz="800" dirty="0" smtClean="0">
                <a:latin typeface="Arial" pitchFamily="34" charset="0"/>
                <a:cs typeface="Arial" pitchFamily="34" charset="0"/>
              </a:rPr>
              <a:t>Affinez les saveurs de ce potage en ajoutant quelques branches d'épinard ou d'oseille.</a:t>
            </a:r>
            <a:br>
              <a:rPr lang="fr-FR" sz="800" dirty="0" smtClean="0">
                <a:latin typeface="Arial" pitchFamily="34" charset="0"/>
                <a:cs typeface="Arial" pitchFamily="34" charset="0"/>
              </a:rPr>
            </a:br>
            <a:r>
              <a:rPr lang="fr-FR" sz="800" i="1" dirty="0" smtClean="0">
                <a:latin typeface="Arial" pitchFamily="34" charset="0"/>
                <a:cs typeface="Arial" pitchFamily="34" charset="0"/>
              </a:rPr>
              <a:t>Variante : On peut supprimer le yaourt et ajouter de la menthe ciselée.</a:t>
            </a:r>
            <a:br>
              <a:rPr lang="fr-FR" sz="800" i="1" dirty="0" smtClean="0">
                <a:latin typeface="Arial" pitchFamily="34" charset="0"/>
                <a:cs typeface="Arial" pitchFamily="34" charset="0"/>
              </a:rPr>
            </a:br>
            <a:r>
              <a:rPr lang="fr-FR" sz="800" i="1" dirty="0" smtClean="0">
                <a:latin typeface="Arial" pitchFamily="34" charset="0"/>
                <a:cs typeface="Arial" pitchFamily="34" charset="0"/>
              </a:rPr>
              <a:t>                On peut également ajouter un trait de jus de citron.</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COURGETTES RÂPÉES AU CHÈVRE FRAIS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- 6 petites courgettes </a:t>
            </a:r>
          </a:p>
          <a:p>
            <a:pPr>
              <a:buNone/>
            </a:pPr>
            <a:r>
              <a:rPr lang="fr-FR" sz="800" b="1" dirty="0" smtClean="0">
                <a:latin typeface="Arial" pitchFamily="34" charset="0"/>
                <a:cs typeface="Arial" pitchFamily="34" charset="0"/>
              </a:rPr>
              <a:t>			</a:t>
            </a:r>
            <a:r>
              <a:rPr lang="fr-FR" sz="800" dirty="0" smtClean="0">
                <a:latin typeface="Arial" pitchFamily="34" charset="0"/>
                <a:cs typeface="Arial" pitchFamily="34" charset="0"/>
              </a:rPr>
              <a:t>- 200 g de chèvre frais</a:t>
            </a:r>
          </a:p>
          <a:p>
            <a:pPr>
              <a:buNone/>
            </a:pPr>
            <a:r>
              <a:rPr lang="fr-FR" sz="800" dirty="0" smtClean="0">
                <a:latin typeface="Arial" pitchFamily="34" charset="0"/>
                <a:cs typeface="Arial" pitchFamily="34" charset="0"/>
              </a:rPr>
              <a:t>			- 10 feuilles de menthe</a:t>
            </a:r>
          </a:p>
          <a:p>
            <a:pPr>
              <a:buNone/>
            </a:pPr>
            <a:r>
              <a:rPr lang="fr-FR" sz="800" dirty="0" smtClean="0">
                <a:latin typeface="Arial" pitchFamily="34" charset="0"/>
                <a:cs typeface="Arial" pitchFamily="34" charset="0"/>
              </a:rPr>
              <a:t>			- 10 cl d’huile d’olive</a:t>
            </a:r>
          </a:p>
          <a:p>
            <a:pPr>
              <a:buNone/>
            </a:pPr>
            <a:r>
              <a:rPr lang="fr-FR" sz="800" dirty="0" smtClean="0">
                <a:latin typeface="Arial" pitchFamily="34" charset="0"/>
                <a:cs typeface="Arial" pitchFamily="34" charset="0"/>
              </a:rPr>
              <a:t>			- ½ citron</a:t>
            </a:r>
          </a:p>
          <a:p>
            <a:pPr>
              <a:buNone/>
            </a:pPr>
            <a:r>
              <a:rPr lang="fr-FR" sz="800" dirty="0" smtClean="0">
                <a:latin typeface="Arial" pitchFamily="34" charset="0"/>
                <a:cs typeface="Arial" pitchFamily="34" charset="0"/>
              </a:rPr>
              <a:t>			- 12 feuilles de laurier</a:t>
            </a:r>
          </a:p>
          <a:p>
            <a:pPr>
              <a:buNone/>
            </a:pPr>
            <a:r>
              <a:rPr lang="fr-FR" sz="800" dirty="0" smtClean="0">
                <a:latin typeface="Arial" pitchFamily="34" charset="0"/>
                <a:cs typeface="Arial" pitchFamily="34" charset="0"/>
              </a:rPr>
              <a:t>			- 3 c. à s.  de vinaigre de Xérès</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Chauffer l’huile à feu doux. Ajouter les feuilles de menthe et laisser infuser pendant 5 mn sans faire bouillir. </a:t>
            </a:r>
          </a:p>
          <a:p>
            <a:pPr>
              <a:buNone/>
            </a:pPr>
            <a:r>
              <a:rPr lang="fr-FR" sz="800" dirty="0" smtClean="0">
                <a:latin typeface="Arial" pitchFamily="34" charset="0"/>
                <a:cs typeface="Arial" pitchFamily="34" charset="0"/>
              </a:rPr>
              <a:t>	Laisser tiédir. Réserver.</a:t>
            </a:r>
          </a:p>
          <a:p>
            <a:pPr>
              <a:buNone/>
            </a:pPr>
            <a:r>
              <a:rPr lang="fr-FR" sz="800" dirty="0" smtClean="0">
                <a:latin typeface="Arial" pitchFamily="34" charset="0"/>
                <a:cs typeface="Arial" pitchFamily="34" charset="0"/>
              </a:rPr>
              <a:t>	Râper (avec la râpe à gros trous) les courgettes sans les peler.</a:t>
            </a:r>
          </a:p>
          <a:p>
            <a:pPr>
              <a:buNone/>
            </a:pPr>
            <a:r>
              <a:rPr lang="fr-FR" sz="800" dirty="0" smtClean="0">
                <a:latin typeface="Arial" pitchFamily="34" charset="0"/>
                <a:cs typeface="Arial" pitchFamily="34" charset="0"/>
              </a:rPr>
              <a:t>	Ajouter le fromage de chèvre grossièrement écrasé.</a:t>
            </a:r>
          </a:p>
          <a:p>
            <a:pPr>
              <a:buNone/>
            </a:pPr>
            <a:r>
              <a:rPr lang="fr-FR" sz="800" dirty="0" smtClean="0">
                <a:latin typeface="Arial" pitchFamily="34" charset="0"/>
                <a:cs typeface="Arial" pitchFamily="34" charset="0"/>
              </a:rPr>
              <a:t>	Ajouter 6 c. à s. de la préparation  huile-menthe-citron, le vinaigre et les feuilles de basilic ciselées. Saler et poivrer.</a:t>
            </a:r>
          </a:p>
          <a:p>
            <a:pPr>
              <a:buNone/>
            </a:pPr>
            <a:r>
              <a:rPr lang="fr-FR" sz="800" dirty="0" smtClean="0">
                <a:latin typeface="Arial" pitchFamily="34" charset="0"/>
                <a:cs typeface="Arial" pitchFamily="34" charset="0"/>
              </a:rPr>
              <a:t>	Server très frais avec le reste de la préparation huile-menthe-citron, servie à part.</a:t>
            </a:r>
          </a:p>
          <a:p>
            <a:endParaRPr lang="fr-FR" sz="800" dirty="0">
              <a:latin typeface="Arial" pitchFamily="34" charset="0"/>
              <a:cs typeface="Arial"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4788024" y="476672"/>
            <a:ext cx="1374545"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2108</TotalTime>
  <Words>124</Words>
  <Application>Microsoft Office PowerPoint</Application>
  <PresentationFormat>Affichage à l'écran (4:3)</PresentationFormat>
  <Paragraphs>296</Paragraphs>
  <Slides>12</Slides>
  <Notes>11</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12</vt:i4>
      </vt:variant>
    </vt:vector>
  </HeadingPairs>
  <TitlesOfParts>
    <vt:vector size="15" baseType="lpstr">
      <vt:lpstr>Modèle - Bloc note</vt:lpstr>
      <vt:lpstr>Feuille Microsoft Office Excel</vt:lpstr>
      <vt:lpstr>Feuille de calcul</vt:lpstr>
      <vt:lpstr>  </vt:lpstr>
      <vt:lpstr>COURGETTES</vt:lpstr>
      <vt:lpstr>COURGETTES</vt:lpstr>
      <vt:lpstr>COURGETTES</vt:lpstr>
      <vt:lpstr>COURGETTES</vt:lpstr>
      <vt:lpstr>COURGETTES</vt:lpstr>
      <vt:lpstr>COURGETTES</vt:lpstr>
      <vt:lpstr>COURGETTES</vt:lpstr>
      <vt:lpstr>COURGETTES</vt:lpstr>
      <vt:lpstr>COURGETTES</vt:lpstr>
      <vt:lpstr>COURGETTES</vt:lpstr>
      <vt:lpstr>COURGETTES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59</cp:revision>
  <dcterms:created xsi:type="dcterms:W3CDTF">2011-06-13T09:41:35Z</dcterms:created>
  <dcterms:modified xsi:type="dcterms:W3CDTF">2012-09-10T09:57:05Z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