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259" r:id="rId2"/>
    <p:sldId id="258" r:id="rId3"/>
    <p:sldId id="262" r:id="rId4"/>
    <p:sldId id="261" r:id="rId5"/>
    <p:sldId id="260" r:id="rId6"/>
    <p:sldId id="263"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03/07/2012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220072" y="620688"/>
            <a:ext cx="3240360" cy="461665"/>
          </a:xfrm>
          <a:prstGeom prst="rect">
            <a:avLst/>
          </a:prstGeom>
        </p:spPr>
        <p:txBody>
          <a:bodyPr wrap="square">
            <a:spAutoFit/>
          </a:bodyPr>
          <a:lstStyle/>
          <a:p>
            <a:pPr algn="r"/>
            <a:r>
              <a:rPr lang="fr-FR" dirty="0" smtClean="0"/>
              <a:t>FANES DE LÉGUMES</a:t>
            </a:r>
            <a:endParaRPr lang="fr-FR" dirty="0"/>
          </a:p>
        </p:txBody>
      </p:sp>
      <p:pic>
        <p:nvPicPr>
          <p:cNvPr id="9" name="Image 8" descr="index.jpg"/>
          <p:cNvPicPr>
            <a:picLocks noChangeAspect="1"/>
          </p:cNvPicPr>
          <p:nvPr/>
        </p:nvPicPr>
        <p:blipFill>
          <a:blip r:embed="rId6" cstate="print"/>
          <a:stretch>
            <a:fillRect/>
          </a:stretch>
        </p:blipFill>
        <p:spPr>
          <a:xfrm>
            <a:off x="3635896" y="404664"/>
            <a:ext cx="1723150" cy="1080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FANES DE LÉGUMES</a:t>
            </a:r>
            <a:br>
              <a:rPr lang="fr-FR" sz="2400" dirty="0" smtClean="0"/>
            </a:b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20480"/>
          </a:xfrm>
        </p:spPr>
        <p:txBody>
          <a:bodyPr/>
          <a:lstStyle/>
          <a:p>
            <a:pPr algn="ctr">
              <a:buNone/>
            </a:pPr>
            <a:r>
              <a:rPr lang="fr-FR" sz="900" b="1" dirty="0" smtClean="0">
                <a:latin typeface="Arial" pitchFamily="34" charset="0"/>
                <a:cs typeface="Arial" pitchFamily="34" charset="0"/>
              </a:rPr>
              <a:t>	Fanes de légumes : Ne jetez pas les fanes. Vous pouvez les utiliser pour préparer un potage ou un autre plat.</a:t>
            </a:r>
          </a:p>
          <a:p>
            <a:r>
              <a:rPr lang="fr-FR" sz="800" b="1" dirty="0" smtClean="0">
                <a:latin typeface="Arial" pitchFamily="34" charset="0"/>
                <a:cs typeface="Arial" pitchFamily="34" charset="0"/>
              </a:rPr>
              <a:t>TARTE AUX FANES DE RADIS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Les fanes de 3 bottes de radis</a:t>
            </a:r>
          </a:p>
          <a:p>
            <a:pPr>
              <a:buNone/>
            </a:pPr>
            <a:r>
              <a:rPr lang="fr-FR" sz="800" dirty="0" smtClean="0">
                <a:latin typeface="Arial" pitchFamily="34" charset="0"/>
                <a:cs typeface="Arial" pitchFamily="34" charset="0"/>
              </a:rPr>
              <a:t>			- 200 g de pâte brisée</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- 20 cl de crème fraîche</a:t>
            </a:r>
          </a:p>
          <a:p>
            <a:pPr>
              <a:buNone/>
            </a:pPr>
            <a:r>
              <a:rPr lang="fr-FR" sz="800" dirty="0" smtClean="0">
                <a:latin typeface="Arial" pitchFamily="34" charset="0"/>
                <a:cs typeface="Arial" pitchFamily="34" charset="0"/>
              </a:rPr>
              <a:t>			- Comté râpé, muscade</a:t>
            </a:r>
          </a:p>
          <a:p>
            <a:pPr>
              <a:buNone/>
            </a:pPr>
            <a:r>
              <a:rPr lang="fr-FR" sz="800" dirty="0" smtClean="0">
                <a:latin typeface="Arial" pitchFamily="34" charset="0"/>
                <a:cs typeface="Arial" pitchFamily="34" charset="0"/>
              </a:rPr>
              <a:t>			- 1 noix de beurre, sel et poivre</a:t>
            </a:r>
          </a:p>
          <a:p>
            <a:pPr>
              <a:buNone/>
            </a:pPr>
            <a:r>
              <a:rPr lang="fr-FR" sz="800" dirty="0" smtClean="0">
                <a:latin typeface="Arial" pitchFamily="34" charset="0"/>
                <a:cs typeface="Arial" pitchFamily="34" charset="0"/>
              </a:rPr>
              <a:t>	Laver les fanes de radis. Les cuire 10 minutes à la vapeur. Battre les œufs, ajouter la crème, les épices et les fanes.</a:t>
            </a:r>
          </a:p>
          <a:p>
            <a:pPr>
              <a:buNone/>
            </a:pPr>
            <a:r>
              <a:rPr lang="fr-FR" sz="800" dirty="0" smtClean="0">
                <a:latin typeface="Arial" pitchFamily="34" charset="0"/>
                <a:cs typeface="Arial" pitchFamily="34" charset="0"/>
              </a:rPr>
              <a:t>	Beurrer et garnir le fond de tarte. Saupoudrer de comté. Cuire 30 minutes à four moyen à 200°.</a:t>
            </a:r>
          </a:p>
          <a:p>
            <a:pPr>
              <a:buNone/>
            </a:pPr>
            <a:r>
              <a:rPr lang="fr-FR" sz="800" i="1" dirty="0" smtClean="0">
                <a:latin typeface="Arial" pitchFamily="34" charset="0"/>
                <a:cs typeface="Arial" pitchFamily="34" charset="0"/>
              </a:rPr>
              <a:t>	Variante : S’il vous manque des fanes, vous pouvez ajouter de jeunes pousses d’orties. </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Vous pouvez également réaliser cette recette en utilisant uniquement les pousses d’orties</a:t>
            </a: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PESTO DE FANES DE RADIS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Les fanes d'une botte de radis </a:t>
            </a:r>
          </a:p>
          <a:p>
            <a:pPr>
              <a:buNone/>
            </a:pPr>
            <a:r>
              <a:rPr lang="fr-FR" sz="800" dirty="0" smtClean="0">
                <a:latin typeface="Arial" pitchFamily="34" charset="0"/>
                <a:cs typeface="Arial" pitchFamily="34" charset="0"/>
              </a:rPr>
              <a:t>			- 50g de poudre de noisettes</a:t>
            </a:r>
          </a:p>
          <a:p>
            <a:pPr>
              <a:buNone/>
            </a:pPr>
            <a:r>
              <a:rPr lang="fr-FR" sz="800" dirty="0" smtClean="0">
                <a:latin typeface="Arial" pitchFamily="34" charset="0"/>
                <a:cs typeface="Arial" pitchFamily="34" charset="0"/>
              </a:rPr>
              <a:t>	 		- 45g de parmesan râpé </a:t>
            </a:r>
          </a:p>
          <a:p>
            <a:pPr>
              <a:buNone/>
            </a:pPr>
            <a:r>
              <a:rPr lang="fr-FR" sz="800" dirty="0" smtClean="0">
                <a:latin typeface="Arial" pitchFamily="34" charset="0"/>
                <a:cs typeface="Arial" pitchFamily="34" charset="0"/>
              </a:rPr>
              <a:t>	 		- Ail </a:t>
            </a:r>
          </a:p>
          <a:p>
            <a:pPr>
              <a:buNone/>
            </a:pPr>
            <a:r>
              <a:rPr lang="fr-FR" sz="800" dirty="0" smtClean="0">
                <a:latin typeface="Arial" pitchFamily="34" charset="0"/>
                <a:cs typeface="Arial" pitchFamily="34" charset="0"/>
              </a:rPr>
              <a:t>	 		- 3 ronds de chèvre frais </a:t>
            </a:r>
          </a:p>
          <a:p>
            <a:pPr>
              <a:buNone/>
            </a:pPr>
            <a:r>
              <a:rPr lang="fr-FR" sz="800" dirty="0" smtClean="0">
                <a:latin typeface="Arial" pitchFamily="34" charset="0"/>
                <a:cs typeface="Arial" pitchFamily="34" charset="0"/>
              </a:rPr>
              <a:t>	 		- Huile d'olive selon le goût</a:t>
            </a:r>
          </a:p>
          <a:p>
            <a:pPr>
              <a:buNone/>
            </a:pPr>
            <a:r>
              <a:rPr lang="fr-FR" sz="800" dirty="0" smtClean="0">
                <a:latin typeface="Arial" pitchFamily="34" charset="0"/>
                <a:cs typeface="Arial" pitchFamily="34" charset="0"/>
              </a:rPr>
              <a:t>	 		- Sel, poivre </a:t>
            </a:r>
          </a:p>
          <a:p>
            <a:pPr>
              <a:buNone/>
            </a:pPr>
            <a:r>
              <a:rPr lang="fr-FR" sz="800" dirty="0" smtClean="0">
                <a:latin typeface="Arial" pitchFamily="34" charset="0"/>
                <a:cs typeface="Arial" pitchFamily="34" charset="0"/>
              </a:rPr>
              <a:t>	Essayer d'enlever le plus de tiges possible de vos fanes.</a:t>
            </a:r>
          </a:p>
          <a:p>
            <a:pPr>
              <a:buNone/>
            </a:pPr>
            <a:r>
              <a:rPr lang="fr-FR" sz="800" dirty="0" smtClean="0">
                <a:latin typeface="Arial" pitchFamily="34" charset="0"/>
                <a:cs typeface="Arial" pitchFamily="34" charset="0"/>
              </a:rPr>
              <a:t>	Mixer tous les ingrédients. C’est prêt.</a:t>
            </a:r>
          </a:p>
          <a:p>
            <a:pPr>
              <a:buNone/>
            </a:pPr>
            <a:r>
              <a:rPr lang="fr-FR" sz="800" dirty="0" smtClean="0">
                <a:latin typeface="Arial" pitchFamily="34" charset="0"/>
                <a:cs typeface="Arial" pitchFamily="34" charset="0"/>
              </a:rPr>
              <a:t>	Vous pouvez servir avec des pâtes. </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SALADE DE FANES DE RADIS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des fanes bien vertes de radis</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soupe d'huile d'olives</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soupe de vinaigre balsamique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du moulin</a:t>
            </a:r>
            <a:br>
              <a:rPr lang="fr-FR" sz="800" dirty="0" smtClean="0">
                <a:latin typeface="Arial" pitchFamily="34" charset="0"/>
                <a:cs typeface="Arial" pitchFamily="34" charset="0"/>
              </a:rPr>
            </a:br>
            <a:r>
              <a:rPr lang="fr-FR" sz="800" dirty="0" smtClean="0">
                <a:latin typeface="Arial" pitchFamily="34" charset="0"/>
                <a:cs typeface="Arial" pitchFamily="34" charset="0"/>
              </a:rPr>
              <a:t> 		- 4 tranches de jambon de Bayonne 		   taillées  en lanières de 2 cm environ 		   de largeur.</a:t>
            </a:r>
          </a:p>
          <a:p>
            <a:pPr>
              <a:buNone/>
            </a:pPr>
            <a:r>
              <a:rPr lang="fr-FR" sz="800" dirty="0" smtClean="0">
                <a:latin typeface="Arial" pitchFamily="34" charset="0"/>
                <a:cs typeface="Arial" pitchFamily="34" charset="0"/>
              </a:rPr>
              <a:t>	Cette joyeuse entrée étonnera vos amis ils songeront sûrement a une salade de roquette ou autre, mais les fanes de radis ont un goût légèrement poivré et l'on peut s'en servir autant pour faire un potage que mélangés dans une crème montée.</a:t>
            </a:r>
            <a:br>
              <a:rPr lang="fr-FR" sz="800" dirty="0" smtClean="0">
                <a:latin typeface="Arial" pitchFamily="34" charset="0"/>
                <a:cs typeface="Arial" pitchFamily="34" charset="0"/>
              </a:rPr>
            </a:br>
            <a:r>
              <a:rPr lang="fr-FR" sz="800" dirty="0" smtClean="0">
                <a:latin typeface="Arial" pitchFamily="34" charset="0"/>
                <a:cs typeface="Arial" pitchFamily="34" charset="0"/>
              </a:rPr>
              <a:t>Quelques conseils pour la préparer :</a:t>
            </a:r>
            <a:br>
              <a:rPr lang="fr-FR" sz="800" dirty="0" smtClean="0">
                <a:latin typeface="Arial" pitchFamily="34" charset="0"/>
                <a:cs typeface="Arial" pitchFamily="34" charset="0"/>
              </a:rPr>
            </a:br>
            <a:r>
              <a:rPr lang="fr-FR" sz="800" dirty="0" smtClean="0">
                <a:latin typeface="Arial" pitchFamily="34" charset="0"/>
                <a:cs typeface="Arial" pitchFamily="34" charset="0"/>
              </a:rPr>
              <a:t>1) En tout premier ne choisir que de belles bottes bien vertes.</a:t>
            </a:r>
            <a:br>
              <a:rPr lang="fr-FR" sz="800" dirty="0" smtClean="0">
                <a:latin typeface="Arial" pitchFamily="34" charset="0"/>
                <a:cs typeface="Arial" pitchFamily="34" charset="0"/>
              </a:rPr>
            </a:br>
            <a:r>
              <a:rPr lang="fr-FR" sz="800" dirty="0" smtClean="0">
                <a:latin typeface="Arial" pitchFamily="34" charset="0"/>
                <a:cs typeface="Arial" pitchFamily="34" charset="0"/>
              </a:rPr>
              <a:t>2)  Surtout bien les laver sans trop les triturer et les égoutter sur un torchon.</a:t>
            </a:r>
            <a:br>
              <a:rPr lang="fr-FR" sz="800" dirty="0" smtClean="0">
                <a:latin typeface="Arial" pitchFamily="34" charset="0"/>
                <a:cs typeface="Arial" pitchFamily="34" charset="0"/>
              </a:rPr>
            </a:br>
            <a:r>
              <a:rPr lang="fr-FR" sz="800" dirty="0" smtClean="0">
                <a:latin typeface="Arial" pitchFamily="34" charset="0"/>
                <a:cs typeface="Arial" pitchFamily="34" charset="0"/>
              </a:rPr>
              <a:t>3) Juste au moment de passer à table, préparez vos 4 jolies assiettes sur votre plan de travail salez et poivrez vos fanes (mélangez du bout des doigts) </a:t>
            </a:r>
            <a:br>
              <a:rPr lang="fr-FR" sz="800" dirty="0" smtClean="0">
                <a:latin typeface="Arial" pitchFamily="34" charset="0"/>
                <a:cs typeface="Arial" pitchFamily="34" charset="0"/>
              </a:rPr>
            </a:br>
            <a:r>
              <a:rPr lang="fr-FR" sz="800" dirty="0" smtClean="0">
                <a:latin typeface="Arial" pitchFamily="34" charset="0"/>
                <a:cs typeface="Arial" pitchFamily="34" charset="0"/>
              </a:rPr>
              <a:t>4)  Versez votre salade dans le saladier, arrosez avec l'huile d'olive et le vinaigre.  Mélangez rapidement. Dressez sur assiette puis disposez harmonieusement vos lichettes de jambon de Bayonne.</a:t>
            </a:r>
            <a:br>
              <a:rPr lang="fr-FR" sz="800" dirty="0" smtClean="0">
                <a:latin typeface="Arial" pitchFamily="34" charset="0"/>
                <a:cs typeface="Arial" pitchFamily="34" charset="0"/>
              </a:rPr>
            </a:br>
            <a:r>
              <a:rPr lang="fr-FR" sz="800" dirty="0" smtClean="0">
                <a:latin typeface="Arial" pitchFamily="34" charset="0"/>
                <a:cs typeface="Arial" pitchFamily="34" charset="0"/>
              </a:rPr>
              <a:t>Pourquoi donc cette rapidité ? Uniquement afin que vos fanes restent fermes et que la salade ne cuise pas, donc préparez votre salade de fanes de radis vraiment au dernier moment.</a:t>
            </a:r>
            <a:br>
              <a:rPr lang="fr-FR" sz="800" dirty="0" smtClean="0">
                <a:latin typeface="Arial" pitchFamily="34" charset="0"/>
                <a:cs typeface="Arial" pitchFamily="34" charset="0"/>
              </a:rPr>
            </a:br>
            <a:r>
              <a:rPr lang="fr-FR" sz="800" i="1" dirty="0" smtClean="0">
                <a:latin typeface="Arial" pitchFamily="34" charset="0"/>
                <a:cs typeface="Arial" pitchFamily="34" charset="0"/>
              </a:rPr>
              <a:t>De nombreuses déclinaisons pour cette recette : avec des poissons fumés, du magret fumé, de la viande des grisons.</a:t>
            </a:r>
            <a:endParaRPr lang="fr-FR" sz="800" dirty="0">
              <a:latin typeface="Arial" pitchFamily="34" charset="0"/>
              <a:cs typeface="Arial" pitchFamily="34" charset="0"/>
            </a:endParaRPr>
          </a:p>
        </p:txBody>
      </p:sp>
      <p:pic>
        <p:nvPicPr>
          <p:cNvPr id="9" name="Image 8" descr="index.jpg"/>
          <p:cNvPicPr>
            <a:picLocks noChangeAspect="1"/>
          </p:cNvPicPr>
          <p:nvPr/>
        </p:nvPicPr>
        <p:blipFill>
          <a:blip r:embed="rId4" cstate="print"/>
          <a:stretch>
            <a:fillRect/>
          </a:stretch>
        </p:blipFill>
        <p:spPr>
          <a:xfrm>
            <a:off x="3779912" y="404664"/>
            <a:ext cx="1723150" cy="108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FANES DE LÉGUMES</a:t>
            </a:r>
            <a:br>
              <a:rPr lang="fr-FR" sz="2400" dirty="0" smtClean="0"/>
            </a:b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264496"/>
          </a:xfrm>
        </p:spPr>
        <p:txBody>
          <a:bodyPr/>
          <a:lstStyle/>
          <a:p>
            <a:r>
              <a:rPr lang="fr-FR" sz="800" b="1" dirty="0" smtClean="0">
                <a:latin typeface="Arial" pitchFamily="34" charset="0"/>
                <a:cs typeface="Arial" pitchFamily="34" charset="0"/>
              </a:rPr>
              <a:t>POTAGE AUX FANES DE NAVETS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Fanes de navets, </a:t>
            </a:r>
          </a:p>
          <a:p>
            <a:pPr>
              <a:buNone/>
            </a:pPr>
            <a:r>
              <a:rPr lang="fr-FR" sz="800" dirty="0" smtClean="0">
                <a:latin typeface="Arial" pitchFamily="34" charset="0"/>
                <a:cs typeface="Arial" pitchFamily="34" charset="0"/>
              </a:rPr>
              <a:t>			- 50 g de beurre, </a:t>
            </a:r>
          </a:p>
          <a:p>
            <a:pPr>
              <a:buNone/>
            </a:pPr>
            <a:r>
              <a:rPr lang="fr-FR" sz="800" dirty="0" smtClean="0">
                <a:latin typeface="Arial" pitchFamily="34" charset="0"/>
                <a:cs typeface="Arial" pitchFamily="34" charset="0"/>
              </a:rPr>
              <a:t>	 		- Sel, poivre, muscade, </a:t>
            </a:r>
          </a:p>
          <a:p>
            <a:pPr>
              <a:buNone/>
            </a:pPr>
            <a:r>
              <a:rPr lang="fr-FR" sz="800" dirty="0" smtClean="0">
                <a:latin typeface="Arial" pitchFamily="34" charset="0"/>
                <a:cs typeface="Arial" pitchFamily="34" charset="0"/>
              </a:rPr>
              <a:t>	 		- 1 cuillère à soupe de maïzena, </a:t>
            </a:r>
          </a:p>
          <a:p>
            <a:pPr>
              <a:buNone/>
            </a:pPr>
            <a:r>
              <a:rPr lang="fr-FR" sz="800" dirty="0" smtClean="0">
                <a:latin typeface="Arial" pitchFamily="34" charset="0"/>
                <a:cs typeface="Arial" pitchFamily="34" charset="0"/>
              </a:rPr>
              <a:t>	 		- 2 carottes, </a:t>
            </a:r>
          </a:p>
          <a:p>
            <a:pPr>
              <a:buNone/>
            </a:pPr>
            <a:r>
              <a:rPr lang="fr-FR" sz="800" dirty="0" smtClean="0">
                <a:latin typeface="Arial" pitchFamily="34" charset="0"/>
                <a:cs typeface="Arial" pitchFamily="34" charset="0"/>
              </a:rPr>
              <a:t>	 		- 1 pomme de terre, </a:t>
            </a:r>
          </a:p>
          <a:p>
            <a:pPr>
              <a:buNone/>
            </a:pPr>
            <a:r>
              <a:rPr lang="fr-FR" sz="800" dirty="0" smtClean="0">
                <a:latin typeface="Arial" pitchFamily="34" charset="0"/>
                <a:cs typeface="Arial" pitchFamily="34" charset="0"/>
              </a:rPr>
              <a:t>	 		- 1 oignon, </a:t>
            </a:r>
          </a:p>
          <a:p>
            <a:pPr>
              <a:buNone/>
            </a:pPr>
            <a:r>
              <a:rPr lang="fr-FR" sz="800" dirty="0" smtClean="0">
                <a:latin typeface="Arial" pitchFamily="34" charset="0"/>
                <a:cs typeface="Arial" pitchFamily="34" charset="0"/>
              </a:rPr>
              <a:t>	 		- 1 bouillon cube. </a:t>
            </a:r>
          </a:p>
          <a:p>
            <a:pPr>
              <a:buNone/>
            </a:pPr>
            <a:r>
              <a:rPr lang="fr-FR" sz="800" dirty="0" smtClean="0">
                <a:latin typeface="Arial" pitchFamily="34" charset="0"/>
                <a:cs typeface="Arial" pitchFamily="34" charset="0"/>
              </a:rPr>
              <a:t>	Laver les fanes de navets puis les égoutter.</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casserole, faire fondre le beurre puis y faire revenir les fanes et les légumes. Ajouter du sel, du poivre et un peu de muscade râpée. Verser ensuite un litre et demi d'eau dont on réservera quelques cuillerées pour délayer la maïzena ; verser cette dernière puis porter doucement à ébullition; laisser cuire à petit feu pendant une heure.</a:t>
            </a:r>
            <a:br>
              <a:rPr lang="fr-FR" sz="800" dirty="0" smtClean="0">
                <a:latin typeface="Arial" pitchFamily="34" charset="0"/>
                <a:cs typeface="Arial" pitchFamily="34" charset="0"/>
              </a:rPr>
            </a:br>
            <a:r>
              <a:rPr lang="fr-FR" sz="800" dirty="0" smtClean="0">
                <a:latin typeface="Arial" pitchFamily="34" charset="0"/>
                <a:cs typeface="Arial" pitchFamily="34" charset="0"/>
              </a:rPr>
              <a:t>Retirer du feu. Passer au mixeur. Rectifier l'assaisonnement.</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accompagné éventuellement de croûtons.</a:t>
            </a:r>
          </a:p>
          <a:p>
            <a:pPr>
              <a:buNone/>
            </a:pPr>
            <a:endParaRPr lang="fr-FR" sz="800" b="1" dirty="0" smtClean="0">
              <a:latin typeface="Arial" pitchFamily="34" charset="0"/>
              <a:cs typeface="Arial" pitchFamily="34" charset="0"/>
            </a:endParaRPr>
          </a:p>
          <a:p>
            <a:r>
              <a:rPr lang="fr-FR" sz="800" b="1" dirty="0" smtClean="0">
                <a:latin typeface="Arial" pitchFamily="34" charset="0"/>
                <a:cs typeface="Arial" pitchFamily="34" charset="0"/>
              </a:rPr>
              <a:t>POTAGE AUX FANES DE RADIS</a:t>
            </a:r>
          </a:p>
          <a:p>
            <a:pPr>
              <a:buNone/>
            </a:pPr>
            <a:r>
              <a:rPr lang="fr-FR" sz="800" dirty="0" smtClean="0">
                <a:latin typeface="Arial" pitchFamily="34" charset="0"/>
                <a:cs typeface="Arial" pitchFamily="34" charset="0"/>
              </a:rPr>
              <a:t>	Ingrédients : 	- Les fanes de radis </a:t>
            </a:r>
          </a:p>
          <a:p>
            <a:pPr>
              <a:buNone/>
            </a:pPr>
            <a:r>
              <a:rPr lang="fr-FR" sz="800" dirty="0" smtClean="0">
                <a:latin typeface="Arial" pitchFamily="34" charset="0"/>
                <a:cs typeface="Arial" pitchFamily="34" charset="0"/>
              </a:rPr>
              <a:t>			- Quelques pommes de terre </a:t>
            </a:r>
          </a:p>
          <a:p>
            <a:pPr>
              <a:buNone/>
            </a:pPr>
            <a:r>
              <a:rPr lang="fr-FR" sz="800" dirty="0" smtClean="0">
                <a:latin typeface="Arial" pitchFamily="34" charset="0"/>
                <a:cs typeface="Arial" pitchFamily="34" charset="0"/>
              </a:rPr>
              <a:t>			- 1 oignon </a:t>
            </a:r>
          </a:p>
          <a:p>
            <a:pPr>
              <a:buNone/>
            </a:pPr>
            <a:r>
              <a:rPr lang="fr-FR" sz="800" dirty="0" smtClean="0">
                <a:latin typeface="Arial" pitchFamily="34" charset="0"/>
                <a:cs typeface="Arial" pitchFamily="34" charset="0"/>
              </a:rPr>
              <a:t>			- Sel, poivre, </a:t>
            </a:r>
          </a:p>
          <a:p>
            <a:pPr>
              <a:buNone/>
            </a:pPr>
            <a:r>
              <a:rPr lang="fr-FR" sz="800" dirty="0" smtClean="0">
                <a:latin typeface="Arial" pitchFamily="34" charset="0"/>
                <a:cs typeface="Arial" pitchFamily="34" charset="0"/>
              </a:rPr>
              <a:t>			- Noix de muscade. </a:t>
            </a:r>
          </a:p>
          <a:p>
            <a:pPr>
              <a:buNone/>
            </a:pPr>
            <a:r>
              <a:rPr lang="fr-FR" sz="800" dirty="0" smtClean="0">
                <a:latin typeface="Arial" pitchFamily="34" charset="0"/>
                <a:cs typeface="Arial" pitchFamily="34" charset="0"/>
              </a:rPr>
              <a:t>			- Crème fraîche (facultatif) </a:t>
            </a:r>
          </a:p>
          <a:p>
            <a:pPr>
              <a:buNone/>
            </a:pPr>
            <a:r>
              <a:rPr lang="fr-FR" sz="800" dirty="0" smtClean="0">
                <a:latin typeface="Arial" pitchFamily="34" charset="0"/>
                <a:cs typeface="Arial" pitchFamily="34" charset="0"/>
              </a:rPr>
              <a:t>	Lavez les fanes. Épluchez et lavez les pommes de terre. Mettez le tout dans une casserole et faites cuire. Mixez. Assaisonnez. </a:t>
            </a:r>
          </a:p>
          <a:p>
            <a:pPr>
              <a:buNone/>
            </a:pPr>
            <a:r>
              <a:rPr lang="fr-FR" sz="800" dirty="0" smtClean="0">
                <a:latin typeface="Arial" pitchFamily="34" charset="0"/>
                <a:cs typeface="Arial" pitchFamily="34" charset="0"/>
              </a:rPr>
              <a:t>	Avant de servir, on peut ajouter un peu de crème fraîche.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SOUPE AUX FANES DE CAROTTES</a:t>
            </a:r>
            <a:br>
              <a:rPr lang="fr-FR" sz="800" b="1" dirty="0" smtClean="0">
                <a:latin typeface="Arial" pitchFamily="34" charset="0"/>
                <a:cs typeface="Arial" pitchFamily="34" charset="0"/>
              </a:rPr>
            </a:br>
            <a:r>
              <a:rPr lang="fr-FR" sz="800" dirty="0" smtClean="0">
                <a:latin typeface="Arial" pitchFamily="34" charset="0"/>
                <a:cs typeface="Arial" pitchFamily="34" charset="0"/>
              </a:rPr>
              <a:t>Ingrédients : 	- fanes d'une botte de carottes </a:t>
            </a:r>
            <a:br>
              <a:rPr lang="fr-FR" sz="800" dirty="0" smtClean="0">
                <a:latin typeface="Arial" pitchFamily="34" charset="0"/>
                <a:cs typeface="Arial" pitchFamily="34" charset="0"/>
              </a:rPr>
            </a:br>
            <a:r>
              <a:rPr lang="fr-FR" sz="800" dirty="0" smtClean="0">
                <a:latin typeface="Arial" pitchFamily="34" charset="0"/>
                <a:cs typeface="Arial" pitchFamily="34" charset="0"/>
              </a:rPr>
              <a:t> 		- 3 belles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 </a:t>
            </a:r>
            <a:br>
              <a:rPr lang="fr-FR" sz="800" dirty="0" smtClean="0">
                <a:latin typeface="Arial" pitchFamily="34" charset="0"/>
                <a:cs typeface="Arial" pitchFamily="34" charset="0"/>
              </a:rPr>
            </a:br>
            <a:r>
              <a:rPr lang="fr-FR" sz="800" dirty="0" smtClean="0">
                <a:latin typeface="Arial" pitchFamily="34" charset="0"/>
                <a:cs typeface="Arial" pitchFamily="34" charset="0"/>
              </a:rPr>
              <a:t> 		- 25 cl de crème fraîche épaisse </a:t>
            </a:r>
            <a:br>
              <a:rPr lang="fr-FR" sz="800" dirty="0" smtClean="0">
                <a:latin typeface="Arial" pitchFamily="34" charset="0"/>
                <a:cs typeface="Arial" pitchFamily="34" charset="0"/>
              </a:rPr>
            </a:br>
            <a:r>
              <a:rPr lang="fr-FR" sz="800" dirty="0" smtClean="0">
                <a:latin typeface="Arial" pitchFamily="34" charset="0"/>
                <a:cs typeface="Arial" pitchFamily="34" charset="0"/>
              </a:rPr>
              <a:t> 		- 1 bouillon (de poule de préférence) </a:t>
            </a:r>
            <a:br>
              <a:rPr lang="fr-FR" sz="800" dirty="0" smtClean="0">
                <a:latin typeface="Arial" pitchFamily="34" charset="0"/>
                <a:cs typeface="Arial" pitchFamily="34" charset="0"/>
              </a:rPr>
            </a:br>
            <a:r>
              <a:rPr lang="fr-FR" sz="800" dirty="0" smtClean="0">
                <a:latin typeface="Arial" pitchFamily="34" charset="0"/>
                <a:cs typeface="Arial" pitchFamily="34" charset="0"/>
              </a:rPr>
              <a:t> 		- 1/2 litre d'eau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Laver les fanes de carottes et les couper très grossièrement.</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les pommes de terre, les couper en rondelles.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fondre le beurre dans une cocotte.</a:t>
            </a:r>
            <a:br>
              <a:rPr lang="fr-FR" sz="800" dirty="0" smtClean="0">
                <a:latin typeface="Arial" pitchFamily="34" charset="0"/>
                <a:cs typeface="Arial" pitchFamily="34" charset="0"/>
              </a:rPr>
            </a:br>
            <a:r>
              <a:rPr lang="fr-FR" sz="800" dirty="0" smtClean="0">
                <a:latin typeface="Arial" pitchFamily="34" charset="0"/>
                <a:cs typeface="Arial" pitchFamily="34" charset="0"/>
              </a:rPr>
              <a:t>Une fois fondu, y faire revenir l'oignon émincé pendant 2 mn à feu assez fort.</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les rondelles de pommes de terre avec les fanes.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revenir l'ensemble 5 bonnes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Y verser 1/2 litre d'eau, le bouillon, le sel et le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Dès que la préparation se met à bouillir, laisser cuire en couvrant 30 mn à feu doux.</a:t>
            </a:r>
            <a:br>
              <a:rPr lang="fr-FR" sz="800" dirty="0" smtClean="0">
                <a:latin typeface="Arial" pitchFamily="34" charset="0"/>
                <a:cs typeface="Arial" pitchFamily="34" charset="0"/>
              </a:rPr>
            </a:br>
            <a:r>
              <a:rPr lang="fr-FR" sz="800" dirty="0" smtClean="0">
                <a:latin typeface="Arial" pitchFamily="34" charset="0"/>
                <a:cs typeface="Arial" pitchFamily="34" charset="0"/>
              </a:rPr>
              <a:t>Mixer le tout, remettre dans la cocotte, ajouter la crème fraîche et laisser cuire de nouveau 5 mn.</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chaud.</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index.jpg"/>
          <p:cNvPicPr>
            <a:picLocks noChangeAspect="1"/>
          </p:cNvPicPr>
          <p:nvPr/>
        </p:nvPicPr>
        <p:blipFill>
          <a:blip r:embed="rId4" cstate="print"/>
          <a:stretch>
            <a:fillRect/>
          </a:stretch>
        </p:blipFill>
        <p:spPr>
          <a:xfrm>
            <a:off x="3779912" y="404664"/>
            <a:ext cx="1723150" cy="1080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FANES DE LÉGUMES</a:t>
            </a:r>
            <a:br>
              <a:rPr lang="fr-FR" sz="2400" dirty="0" smtClean="0"/>
            </a:b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TORTILLA AU THON ET AUX FANES DE RADIS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b="1" dirty="0" smtClean="0">
                <a:latin typeface="Arial" pitchFamily="34" charset="0"/>
                <a:cs typeface="Arial" pitchFamily="34" charset="0"/>
              </a:rPr>
              <a:t>Ingrédients :	</a:t>
            </a:r>
            <a:r>
              <a:rPr lang="fr-FR" sz="800" dirty="0" smtClean="0">
                <a:latin typeface="Arial" pitchFamily="34" charset="0"/>
                <a:cs typeface="Arial" pitchFamily="34" charset="0"/>
              </a:rPr>
              <a:t>- les fanes de deux bottes de radis </a:t>
            </a:r>
            <a:br>
              <a:rPr lang="fr-FR" sz="800" dirty="0" smtClean="0">
                <a:latin typeface="Arial" pitchFamily="34" charset="0"/>
                <a:cs typeface="Arial" pitchFamily="34" charset="0"/>
              </a:rPr>
            </a:br>
            <a:r>
              <a:rPr lang="fr-FR" sz="800" dirty="0" smtClean="0">
                <a:latin typeface="Arial" pitchFamily="34" charset="0"/>
                <a:cs typeface="Arial" pitchFamily="34" charset="0"/>
              </a:rPr>
              <a:t> 		- une boîte de thon au naturel </a:t>
            </a:r>
            <a:br>
              <a:rPr lang="fr-FR" sz="800" dirty="0" smtClean="0">
                <a:latin typeface="Arial" pitchFamily="34" charset="0"/>
                <a:cs typeface="Arial" pitchFamily="34" charset="0"/>
              </a:rPr>
            </a:br>
            <a:r>
              <a:rPr lang="fr-FR" sz="800" dirty="0" smtClean="0">
                <a:latin typeface="Arial" pitchFamily="34" charset="0"/>
                <a:cs typeface="Arial" pitchFamily="34" charset="0"/>
              </a:rPr>
              <a:t> 		- 8 œufs </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a:t>
            </a:r>
          </a:p>
          <a:p>
            <a:pPr>
              <a:buNone/>
            </a:pPr>
            <a:r>
              <a:rPr lang="fr-FR" sz="800" dirty="0" smtClean="0">
                <a:latin typeface="Arial" pitchFamily="34" charset="0"/>
                <a:cs typeface="Arial" pitchFamily="34" charset="0"/>
              </a:rPr>
              <a:t>	 		- épices au choix (cumin coriandre, 		   piment...) </a:t>
            </a:r>
            <a:r>
              <a:rPr lang="fr-FR" sz="800" b="1" dirty="0" smtClean="0">
                <a:latin typeface="Arial" pitchFamily="34" charset="0"/>
                <a:cs typeface="Arial" pitchFamily="34" charset="0"/>
              </a:rPr>
              <a:t/>
            </a:r>
            <a:br>
              <a:rPr lang="fr-FR" sz="800" b="1" dirty="0" smtClean="0">
                <a:latin typeface="Arial" pitchFamily="34" charset="0"/>
                <a:cs typeface="Arial" pitchFamily="34" charset="0"/>
              </a:rPr>
            </a:br>
            <a:r>
              <a:rPr lang="fr-FR" sz="800" dirty="0" smtClean="0">
                <a:latin typeface="Arial" pitchFamily="34" charset="0"/>
                <a:cs typeface="Arial" pitchFamily="34" charset="0"/>
              </a:rPr>
              <a:t>Laver à grande eau les fanes de radis, puis les faire cuire comme des épinards (à l'eau, à la vapeur, à la poêle en les faisant suer... comme on aime). </a:t>
            </a:r>
            <a:br>
              <a:rPr lang="fr-FR" sz="800" dirty="0" smtClean="0">
                <a:latin typeface="Arial" pitchFamily="34" charset="0"/>
                <a:cs typeface="Arial" pitchFamily="34" charset="0"/>
              </a:rPr>
            </a:br>
            <a:r>
              <a:rPr lang="fr-FR" sz="800" dirty="0" smtClean="0">
                <a:latin typeface="Arial" pitchFamily="34" charset="0"/>
                <a:cs typeface="Arial" pitchFamily="34" charset="0"/>
              </a:rPr>
              <a:t>Battre les œufs, saler, poivrer, épicer et incorporer le thon émietté.</a:t>
            </a:r>
            <a:br>
              <a:rPr lang="fr-FR" sz="800" dirty="0" smtClean="0">
                <a:latin typeface="Arial" pitchFamily="34" charset="0"/>
                <a:cs typeface="Arial" pitchFamily="34" charset="0"/>
              </a:rPr>
            </a:br>
            <a:r>
              <a:rPr lang="fr-FR" sz="800" dirty="0" smtClean="0">
                <a:latin typeface="Arial" pitchFamily="34" charset="0"/>
                <a:cs typeface="Arial" pitchFamily="34" charset="0"/>
              </a:rPr>
              <a:t>Incorporer délicatement les fanes de radis.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casserole, verser le mélange et faire chauffer doucement pour épaissir un peu (cela permettra de retourner l'omelette sans encombre) sans que les œufs coagulent.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chauffer une grande poêle avec de l'huile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le contenu de la casserole et baisser le feu (moyen-doux).</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cuire 4 à 5 min, puis utiliser une grande assiette pour retourner la bête (soit en faisant glisser dans l'assiette et en posant la poêle dessus puis en retournant, soit en posant l'assiette sur la poêle, en retournant le tout et en faisant glisser après.)</a:t>
            </a:r>
            <a:br>
              <a:rPr lang="fr-FR" sz="800" dirty="0" smtClean="0">
                <a:latin typeface="Arial" pitchFamily="34" charset="0"/>
                <a:cs typeface="Arial" pitchFamily="34" charset="0"/>
              </a:rPr>
            </a:br>
            <a:r>
              <a:rPr lang="fr-FR" sz="800" dirty="0" smtClean="0">
                <a:latin typeface="Arial" pitchFamily="34" charset="0"/>
                <a:cs typeface="Arial" pitchFamily="34" charset="0"/>
              </a:rPr>
              <a:t>On peut remettre un peu d'huile dans la poêle.</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dorer l'autre côté 4 à 5 min. </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froid avec une salade et une sauce piquante ou en petits carrés à l'apéritif, natures ou à tremper dans une sauce piquante.</a:t>
            </a:r>
          </a:p>
          <a:p>
            <a:endParaRPr lang="fr-FR" sz="800" dirty="0">
              <a:latin typeface="Arial" pitchFamily="34" charset="0"/>
              <a:cs typeface="Arial" pitchFamily="34" charset="0"/>
            </a:endParaRPr>
          </a:p>
        </p:txBody>
      </p:sp>
      <p:pic>
        <p:nvPicPr>
          <p:cNvPr id="9" name="Image 8" descr="index.jpg"/>
          <p:cNvPicPr>
            <a:picLocks noChangeAspect="1"/>
          </p:cNvPicPr>
          <p:nvPr/>
        </p:nvPicPr>
        <p:blipFill>
          <a:blip r:embed="rId4" cstate="print"/>
          <a:stretch>
            <a:fillRect/>
          </a:stretch>
        </p:blipFill>
        <p:spPr>
          <a:xfrm>
            <a:off x="3779912" y="404664"/>
            <a:ext cx="1723150" cy="1080000"/>
          </a:xfrm>
          <a:prstGeom prst="rect">
            <a:avLst/>
          </a:prstGeom>
        </p:spPr>
      </p:pic>
      <p:sp>
        <p:nvSpPr>
          <p:cNvPr id="10"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FANE D’OIGNONS NOUVEAUX EN AMUSE BOUCHE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Préparation : 3 mn		Cuisson : 10 mn </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2, 3, 4 personnes) : </a:t>
            </a:r>
            <a:r>
              <a:rPr lang="fr-FR" sz="800" b="1" dirty="0" smtClean="0">
                <a:latin typeface="Arial" pitchFamily="34" charset="0"/>
                <a:cs typeface="Arial" pitchFamily="34" charset="0"/>
              </a:rPr>
              <a:t/>
            </a:r>
            <a:br>
              <a:rPr lang="fr-FR" sz="800" b="1" dirty="0" smtClean="0">
                <a:latin typeface="Arial" pitchFamily="34" charset="0"/>
                <a:cs typeface="Arial" pitchFamily="34" charset="0"/>
              </a:rPr>
            </a:br>
            <a:r>
              <a:rPr lang="fr-FR" sz="800" b="1" dirty="0" smtClean="0">
                <a:latin typeface="Arial" pitchFamily="34" charset="0"/>
                <a:cs typeface="Arial" pitchFamily="34" charset="0"/>
              </a:rPr>
              <a:t>		</a:t>
            </a:r>
            <a:r>
              <a:rPr lang="fr-FR" sz="800" dirty="0" smtClean="0">
                <a:latin typeface="Arial" pitchFamily="34" charset="0"/>
                <a:cs typeface="Arial" pitchFamily="34" charset="0"/>
              </a:rPr>
              <a:t>- les fanes vertes d'une ou deux bottes 		  d'oignons blancs nouveaux </a:t>
            </a:r>
            <a:br>
              <a:rPr lang="fr-FR" sz="800" dirty="0" smtClean="0">
                <a:latin typeface="Arial" pitchFamily="34" charset="0"/>
                <a:cs typeface="Arial" pitchFamily="34" charset="0"/>
              </a:rPr>
            </a:br>
            <a:r>
              <a:rPr lang="fr-FR" sz="800" dirty="0" smtClean="0">
                <a:latin typeface="Arial" pitchFamily="34" charset="0"/>
                <a:cs typeface="Arial" pitchFamily="34" charset="0"/>
              </a:rPr>
              <a:t>		- gros comme une noix de beurre ou de 		  margarine, </a:t>
            </a:r>
          </a:p>
          <a:p>
            <a:pPr>
              <a:buNone/>
            </a:pPr>
            <a:r>
              <a:rPr lang="fr-FR" sz="800" dirty="0" smtClean="0">
                <a:latin typeface="Arial" pitchFamily="34" charset="0"/>
                <a:cs typeface="Arial" pitchFamily="34" charset="0"/>
              </a:rPr>
              <a:t>			- ou bien 1 cuiller à soupe d'huile</a:t>
            </a:r>
          </a:p>
          <a:p>
            <a:pPr>
              <a:buNone/>
            </a:pPr>
            <a:r>
              <a:rPr lang="fr-FR" sz="800" dirty="0" smtClean="0">
                <a:latin typeface="Arial" pitchFamily="34" charset="0"/>
                <a:cs typeface="Arial" pitchFamily="34" charset="0"/>
              </a:rPr>
              <a:t>			-  sel et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		- une poêle </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b="1" dirty="0" smtClean="0">
                <a:latin typeface="Arial" pitchFamily="34" charset="0"/>
                <a:cs typeface="Arial" pitchFamily="34" charset="0"/>
              </a:rPr>
              <a:t/>
            </a:r>
            <a:br>
              <a:rPr lang="fr-FR" sz="800" b="1" dirty="0" smtClean="0">
                <a:latin typeface="Arial" pitchFamily="34" charset="0"/>
                <a:cs typeface="Arial" pitchFamily="34" charset="0"/>
              </a:rPr>
            </a:br>
            <a:r>
              <a:rPr lang="fr-FR" sz="800" dirty="0" smtClean="0">
                <a:latin typeface="Arial" pitchFamily="34" charset="0"/>
                <a:cs typeface="Arial" pitchFamily="34" charset="0"/>
              </a:rPr>
              <a:t>Nettoyer les tiges, les couper en tronçons de deux ou trois centimètres.</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chauffer la matière grasse.</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suer cette verdure à feux doux 10 mn environ.</a:t>
            </a:r>
            <a:br>
              <a:rPr lang="fr-FR" sz="800" dirty="0" smtClean="0">
                <a:latin typeface="Arial" pitchFamily="34" charset="0"/>
                <a:cs typeface="Arial" pitchFamily="34" charset="0"/>
              </a:rPr>
            </a:br>
            <a:r>
              <a:rPr lang="fr-FR" sz="800" dirty="0" smtClean="0">
                <a:latin typeface="Arial" pitchFamily="34" charset="0"/>
                <a:cs typeface="Arial" pitchFamily="34" charset="0"/>
              </a:rPr>
              <a:t>Remuer.</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Elles doivent rester molles, elles caramélisent par endroits.</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Saler et poivrer.</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Manger chaud sur du pain pendant qu'on cuisine le reste du repas... </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i="1" dirty="0" smtClean="0">
                <a:latin typeface="Arial" pitchFamily="34" charset="0"/>
                <a:cs typeface="Arial" pitchFamily="34" charset="0"/>
              </a:rPr>
              <a:t>On peut aussi les manger froides.</a:t>
            </a:r>
          </a:p>
          <a:p>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FANES DE LÉGUMES</a:t>
            </a:r>
            <a:br>
              <a:rPr lang="fr-FR" sz="2400" dirty="0" smtClean="0"/>
            </a:b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1187624" y="1772816"/>
            <a:ext cx="6677744" cy="4114800"/>
          </a:xfrm>
        </p:spPr>
        <p:txBody>
          <a:bodyPr/>
          <a:lstStyle/>
          <a:p>
            <a:r>
              <a:rPr lang="fr-FR" sz="800" b="1" dirty="0" smtClean="0">
                <a:latin typeface="Arial" pitchFamily="34" charset="0"/>
                <a:cs typeface="Arial" pitchFamily="34" charset="0"/>
              </a:rPr>
              <a:t>ROULADE DE PORC AUX FANES DE RADIS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4 personnes)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- 1 filet mignon de porc (environ 800 g, </a:t>
            </a:r>
          </a:p>
          <a:p>
            <a:pPr>
              <a:buNone/>
            </a:pPr>
            <a:r>
              <a:rPr lang="fr-FR" sz="800" dirty="0" smtClean="0">
                <a:latin typeface="Arial" pitchFamily="34" charset="0"/>
                <a:cs typeface="Arial" pitchFamily="34" charset="0"/>
              </a:rPr>
              <a:t>		   ou filet de dinde épais) </a:t>
            </a:r>
            <a:br>
              <a:rPr lang="fr-FR" sz="800" dirty="0" smtClean="0">
                <a:latin typeface="Arial" pitchFamily="34" charset="0"/>
                <a:cs typeface="Arial" pitchFamily="34" charset="0"/>
              </a:rPr>
            </a:br>
            <a:r>
              <a:rPr lang="fr-FR" sz="800" dirty="0" smtClean="0">
                <a:latin typeface="Arial" pitchFamily="34" charset="0"/>
                <a:cs typeface="Arial" pitchFamily="34" charset="0"/>
              </a:rPr>
              <a:t> 	- 2 bottes de radis avec de belles fanes </a:t>
            </a:r>
          </a:p>
          <a:p>
            <a:pPr>
              <a:buNone/>
            </a:pPr>
            <a:r>
              <a:rPr lang="fr-FR" sz="800" dirty="0" smtClean="0">
                <a:latin typeface="Arial" pitchFamily="34" charset="0"/>
                <a:cs typeface="Arial" pitchFamily="34" charset="0"/>
              </a:rPr>
              <a:t>		- 2 échalotes moyennes </a:t>
            </a:r>
            <a:br>
              <a:rPr lang="fr-FR" sz="800" dirty="0" smtClean="0">
                <a:latin typeface="Arial" pitchFamily="34" charset="0"/>
                <a:cs typeface="Arial" pitchFamily="34" charset="0"/>
              </a:rPr>
            </a:br>
            <a:r>
              <a:rPr lang="fr-FR" sz="800" dirty="0" smtClean="0">
                <a:latin typeface="Arial" pitchFamily="34" charset="0"/>
                <a:cs typeface="Arial" pitchFamily="34" charset="0"/>
              </a:rPr>
              <a:t> 	- 1 à 1,5 verre de lait entier </a:t>
            </a:r>
            <a:br>
              <a:rPr lang="fr-FR" sz="800" dirty="0" smtClean="0">
                <a:latin typeface="Arial" pitchFamily="34" charset="0"/>
                <a:cs typeface="Arial" pitchFamily="34" charset="0"/>
              </a:rPr>
            </a:br>
            <a:r>
              <a:rPr lang="fr-FR" sz="800" dirty="0" smtClean="0">
                <a:latin typeface="Arial" pitchFamily="34" charset="0"/>
                <a:cs typeface="Arial" pitchFamily="34" charset="0"/>
              </a:rPr>
              <a:t> 	- 4 tranches de pain rassis d'au moins 1 cm d'épaisseur </a:t>
            </a:r>
            <a:br>
              <a:rPr lang="fr-FR" sz="800" dirty="0" smtClean="0">
                <a:latin typeface="Arial" pitchFamily="34" charset="0"/>
                <a:cs typeface="Arial" pitchFamily="34" charset="0"/>
              </a:rPr>
            </a:br>
            <a:r>
              <a:rPr lang="fr-FR" sz="800" dirty="0" smtClean="0">
                <a:latin typeface="Arial" pitchFamily="34" charset="0"/>
                <a:cs typeface="Arial" pitchFamily="34" charset="0"/>
              </a:rPr>
              <a:t> 	- pommes de terre nouvelles</a:t>
            </a:r>
            <a:br>
              <a:rPr lang="fr-FR" sz="800" dirty="0" smtClean="0">
                <a:latin typeface="Arial" pitchFamily="34" charset="0"/>
                <a:cs typeface="Arial" pitchFamily="34" charset="0"/>
              </a:rPr>
            </a:br>
            <a:r>
              <a:rPr lang="fr-FR" sz="800" dirty="0" smtClean="0">
                <a:latin typeface="Arial" pitchFamily="34" charset="0"/>
                <a:cs typeface="Arial" pitchFamily="34" charset="0"/>
              </a:rPr>
              <a:t> 	- ficelle de boucher </a:t>
            </a:r>
            <a:br>
              <a:rPr lang="fr-FR" sz="800" dirty="0" smtClean="0">
                <a:latin typeface="Arial" pitchFamily="34" charset="0"/>
                <a:cs typeface="Arial" pitchFamily="34" charset="0"/>
              </a:rPr>
            </a:br>
            <a:r>
              <a:rPr lang="fr-FR" sz="800" dirty="0" smtClean="0">
                <a:latin typeface="Arial" pitchFamily="34" charset="0"/>
                <a:cs typeface="Arial" pitchFamily="34" charset="0"/>
              </a:rPr>
              <a:t> 	- beurre et un trait d'huile de tournesol </a:t>
            </a:r>
            <a:br>
              <a:rPr lang="fr-FR" sz="800" dirty="0" smtClean="0">
                <a:latin typeface="Arial" pitchFamily="34" charset="0"/>
                <a:cs typeface="Arial" pitchFamily="34" charset="0"/>
              </a:rPr>
            </a:br>
            <a:r>
              <a:rPr lang="fr-FR" sz="800" dirty="0" smtClean="0">
                <a:latin typeface="Arial" pitchFamily="34" charset="0"/>
                <a:cs typeface="Arial" pitchFamily="34" charset="0"/>
              </a:rPr>
              <a:t> 	- beurre pour le moule, sel et poivre.</a:t>
            </a:r>
            <a:r>
              <a:rPr lang="fr-FR" sz="800" b="1" dirty="0" smtClean="0">
                <a:latin typeface="Arial" pitchFamily="34" charset="0"/>
                <a:cs typeface="Arial" pitchFamily="34" charset="0"/>
              </a:rPr>
              <a:t/>
            </a:r>
            <a:br>
              <a:rPr lang="fr-FR" sz="800" b="1" dirty="0" smtClean="0">
                <a:latin typeface="Arial" pitchFamily="34" charset="0"/>
                <a:cs typeface="Arial" pitchFamily="34" charset="0"/>
              </a:rPr>
            </a:br>
            <a:r>
              <a:rPr lang="fr-FR" sz="800" dirty="0" smtClean="0">
                <a:latin typeface="Arial" pitchFamily="34" charset="0"/>
                <a:cs typeface="Arial" pitchFamily="34" charset="0"/>
              </a:rPr>
              <a:t>Laver les pommes de terre. Gardez-les entières.</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Préchauffer le four. Séparer les fanes des radis.</a:t>
            </a:r>
            <a:br>
              <a:rPr lang="fr-FR" sz="800" dirty="0" smtClean="0">
                <a:latin typeface="Arial" pitchFamily="34" charset="0"/>
                <a:cs typeface="Arial" pitchFamily="34" charset="0"/>
              </a:rPr>
            </a:br>
            <a:r>
              <a:rPr lang="fr-FR" sz="800" dirty="0" smtClean="0">
                <a:latin typeface="Arial" pitchFamily="34" charset="0"/>
                <a:cs typeface="Arial" pitchFamily="34" charset="0"/>
              </a:rPr>
              <a:t>(On peut servir les radis en entrée).</a:t>
            </a:r>
            <a:br>
              <a:rPr lang="fr-FR" sz="800" dirty="0" smtClean="0">
                <a:latin typeface="Arial" pitchFamily="34" charset="0"/>
                <a:cs typeface="Arial" pitchFamily="34" charset="0"/>
              </a:rPr>
            </a:br>
            <a:r>
              <a:rPr lang="fr-FR" sz="800" dirty="0" smtClean="0">
                <a:latin typeface="Arial" pitchFamily="34" charset="0"/>
                <a:cs typeface="Arial" pitchFamily="34" charset="0"/>
              </a:rPr>
              <a:t>Les rincer plusieurs fois à l'eau froide.</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les échalotes, détailler en gros morceaux.</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 pain en cubes moyens.</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robot mixeur, mettre les échalotes, les fanes, le pain, verser le lait jusqu'à l'obtention d'une farce homogène et onctueuse mais pas trop finement hachée. Saler, poivrer.</a:t>
            </a:r>
            <a:br>
              <a:rPr lang="fr-FR" sz="800" dirty="0" smtClean="0">
                <a:latin typeface="Arial" pitchFamily="34" charset="0"/>
                <a:cs typeface="Arial" pitchFamily="34" charset="0"/>
              </a:rPr>
            </a:br>
            <a:r>
              <a:rPr lang="fr-FR" sz="800" dirty="0" smtClean="0">
                <a:latin typeface="Arial" pitchFamily="34" charset="0"/>
                <a:cs typeface="Arial" pitchFamily="34" charset="0"/>
              </a:rPr>
              <a:t>Prendre le filet et le couper de façon à pouvoir le "dérouler" - dans le sens de la longueur on incise plusieurs fois - jusqu'à l'obtention d'une base d'environ 1 cm d'épaisseur.</a:t>
            </a:r>
            <a:br>
              <a:rPr lang="fr-FR" sz="800" dirty="0" smtClean="0">
                <a:latin typeface="Arial" pitchFamily="34" charset="0"/>
                <a:cs typeface="Arial" pitchFamily="34" charset="0"/>
              </a:rPr>
            </a:br>
            <a:r>
              <a:rPr lang="fr-FR" sz="800" dirty="0" smtClean="0">
                <a:latin typeface="Arial" pitchFamily="34" charset="0"/>
                <a:cs typeface="Arial" pitchFamily="34" charset="0"/>
              </a:rPr>
              <a:t>Garnir de la farce, enrouler et ficeler bien serré (comme pour un rôti) afin qu'au moment de servir, la roulade ne se dérobe pas trop.</a:t>
            </a:r>
            <a:br>
              <a:rPr lang="fr-FR" sz="800" dirty="0" smtClean="0">
                <a:latin typeface="Arial" pitchFamily="34" charset="0"/>
                <a:cs typeface="Arial" pitchFamily="34" charset="0"/>
              </a:rPr>
            </a:br>
            <a:r>
              <a:rPr lang="fr-FR" sz="800" dirty="0" smtClean="0">
                <a:latin typeface="Arial" pitchFamily="34" charset="0"/>
                <a:cs typeface="Arial" pitchFamily="34" charset="0"/>
              </a:rPr>
              <a:t>Réserver un peu de farce crue.</a:t>
            </a:r>
            <a:br>
              <a:rPr lang="fr-FR" sz="800" dirty="0" smtClean="0">
                <a:latin typeface="Arial" pitchFamily="34" charset="0"/>
                <a:cs typeface="Arial" pitchFamily="34" charset="0"/>
              </a:rPr>
            </a:br>
            <a:r>
              <a:rPr lang="fr-FR" sz="800" i="1" dirty="0" smtClean="0">
                <a:latin typeface="Arial" pitchFamily="34" charset="0"/>
                <a:cs typeface="Arial" pitchFamily="34" charset="0"/>
              </a:rPr>
              <a:t>On peut la servir comme sauce, délayée un peu avec du lait et remixée, afin qu'elle soit bien liquide.</a:t>
            </a:r>
            <a:br>
              <a:rPr lang="fr-FR" sz="800" i="1" dirty="0" smtClean="0">
                <a:latin typeface="Arial" pitchFamily="34" charset="0"/>
                <a:cs typeface="Arial" pitchFamily="34" charset="0"/>
              </a:rPr>
            </a:br>
            <a:r>
              <a:rPr lang="fr-FR" sz="800" i="1" dirty="0" smtClean="0">
                <a:latin typeface="Arial" pitchFamily="34" charset="0"/>
                <a:cs typeface="Arial" pitchFamily="34" charset="0"/>
              </a:rPr>
              <a:t>Surtout ne pas cuire, cela permet de conserver le "piquant" du radis.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Déposer dans le plat beurré, avec les pommes de terre autour, recouvrir du reste de la farce et enfourner environ 25 mn à four moyen.</a:t>
            </a:r>
            <a:br>
              <a:rPr lang="fr-FR" sz="800" dirty="0" smtClean="0">
                <a:latin typeface="Arial" pitchFamily="34" charset="0"/>
                <a:cs typeface="Arial" pitchFamily="34" charset="0"/>
              </a:rPr>
            </a:br>
            <a:r>
              <a:rPr lang="fr-FR" sz="800" dirty="0" smtClean="0">
                <a:latin typeface="Arial" pitchFamily="34" charset="0"/>
                <a:cs typeface="Arial" pitchFamily="34" charset="0"/>
              </a:rPr>
              <a:t>Si vous utilisez de la dinde, réduire ce temps à 15-20 mn.</a:t>
            </a:r>
            <a:br>
              <a:rPr lang="fr-FR" sz="800" dirty="0" smtClean="0">
                <a:latin typeface="Arial" pitchFamily="34" charset="0"/>
                <a:cs typeface="Arial" pitchFamily="34" charset="0"/>
              </a:rPr>
            </a:br>
            <a:r>
              <a:rPr lang="fr-FR" sz="800" dirty="0" smtClean="0">
                <a:latin typeface="Arial" pitchFamily="34" charset="0"/>
                <a:cs typeface="Arial" pitchFamily="34" charset="0"/>
              </a:rPr>
              <a:t>Sortir du four et enlever la ficelle. Débiter en tranches pas trop fines, présenter sur le plat entouré des pommes de terre et recouvert de la sauce cuite.</a:t>
            </a:r>
            <a:br>
              <a:rPr lang="fr-FR" sz="800" dirty="0" smtClean="0">
                <a:latin typeface="Arial" pitchFamily="34" charset="0"/>
                <a:cs typeface="Arial" pitchFamily="34" charset="0"/>
              </a:rPr>
            </a:br>
            <a:r>
              <a:rPr lang="fr-FR" sz="800" dirty="0" smtClean="0">
                <a:latin typeface="Arial" pitchFamily="34" charset="0"/>
                <a:cs typeface="Arial" pitchFamily="34" charset="0"/>
              </a:rPr>
              <a:t>Proposer à table la sauce crue à température ambiante ou tiède (surtout ne pas faire bouillir, c'est crucial !).</a:t>
            </a:r>
          </a:p>
          <a:p>
            <a:endParaRPr lang="fr-FR" sz="800" dirty="0">
              <a:latin typeface="Arial" pitchFamily="34" charset="0"/>
              <a:cs typeface="Arial" pitchFamily="34" charset="0"/>
            </a:endParaRPr>
          </a:p>
        </p:txBody>
      </p:sp>
      <p:pic>
        <p:nvPicPr>
          <p:cNvPr id="9" name="Image 8" descr="index.jpg"/>
          <p:cNvPicPr>
            <a:picLocks noChangeAspect="1"/>
          </p:cNvPicPr>
          <p:nvPr/>
        </p:nvPicPr>
        <p:blipFill>
          <a:blip r:embed="rId4" cstate="print"/>
          <a:stretch>
            <a:fillRect/>
          </a:stretch>
        </p:blipFill>
        <p:spPr>
          <a:xfrm>
            <a:off x="3779912" y="404664"/>
            <a:ext cx="1723150" cy="1080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FANES DE LÉGUMES</a:t>
            </a:r>
            <a:br>
              <a:rPr lang="fr-FR" sz="2400" dirty="0" smtClean="0"/>
            </a:b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index.jpg"/>
          <p:cNvPicPr>
            <a:picLocks noChangeAspect="1"/>
          </p:cNvPicPr>
          <p:nvPr/>
        </p:nvPicPr>
        <p:blipFill>
          <a:blip r:embed="rId4" cstate="print"/>
          <a:stretch>
            <a:fillRect/>
          </a:stretch>
        </p:blipFill>
        <p:spPr>
          <a:xfrm>
            <a:off x="3779912" y="404664"/>
            <a:ext cx="1723150" cy="1080000"/>
          </a:xfrm>
          <a:prstGeom prst="rect">
            <a:avLst/>
          </a:prstGeom>
        </p:spPr>
      </p:pic>
      <p:sp>
        <p:nvSpPr>
          <p:cNvPr id="10"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1900</TotalTime>
  <Words>67</Words>
  <Application>Microsoft Office PowerPoint</Application>
  <PresentationFormat>Affichage à l'écran (4:3)</PresentationFormat>
  <Paragraphs>83</Paragraphs>
  <Slides>6</Slides>
  <Notes>5</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6</vt:i4>
      </vt:variant>
    </vt:vector>
  </HeadingPairs>
  <TitlesOfParts>
    <vt:vector size="9" baseType="lpstr">
      <vt:lpstr>Modèle - Bloc note</vt:lpstr>
      <vt:lpstr>Feuille Microsoft Office Excel</vt:lpstr>
      <vt:lpstr>Feuille de calcul</vt:lpstr>
      <vt:lpstr>  </vt:lpstr>
      <vt:lpstr>FANES DE LÉGUMES </vt:lpstr>
      <vt:lpstr>FANES DE LÉGUMES </vt:lpstr>
      <vt:lpstr>FANES DE LÉGUMES </vt:lpstr>
      <vt:lpstr>FANES DE LÉGUMES </vt:lpstr>
      <vt:lpstr>FANES DE LÉGUMES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47</cp:revision>
  <dcterms:created xsi:type="dcterms:W3CDTF">2011-06-13T09:41:35Z</dcterms:created>
  <dcterms:modified xsi:type="dcterms:W3CDTF">2012-07-03T07:25:42Z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