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7"/>
  </p:notesMasterIdLst>
  <p:handoutMasterIdLst>
    <p:handoutMasterId r:id="rId8"/>
  </p:handoutMasterIdLst>
  <p:sldIdLst>
    <p:sldId id="259" r:id="rId2"/>
    <p:sldId id="258" r:id="rId3"/>
    <p:sldId id="260" r:id="rId4"/>
    <p:sldId id="261" r:id="rId5"/>
    <p:sldId id="262"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4" autoAdjust="0"/>
    <p:restoredTop sz="90857" autoAdjust="0"/>
  </p:normalViewPr>
  <p:slideViewPr>
    <p:cSldViewPr>
      <p:cViewPr>
        <p:scale>
          <a:sx n="150" d="100"/>
          <a:sy n="150" d="100"/>
        </p:scale>
        <p:origin x="498" y="10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10/09/2012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FENOUIL</a:t>
            </a:r>
            <a:endParaRPr lang="fr-FR" dirty="0"/>
          </a:p>
        </p:txBody>
      </p:sp>
      <p:sp>
        <p:nvSpPr>
          <p:cNvPr id="1029" name="AutoShape 5" descr="data:image/jpeg;base64,/9j/4AAQSkZJRgABAQAAAQABAAD/2wCEAAkGBhQSEBQUEhQUFRUVFRUUFBQUFBUUFBcUFRQVFhUVFRUYHCYeFxojGhQUHy8gJCcpLCwsFR4xNTAqNSYrLCkBCQoKDgwOGg8PGikkHCQpKSwsLCwsLCwpLCwsLCksLCwsLCwsLCksLCwsLCksKSwsLCwpKSwsKSksKSwsLCwsLP/AABEIAMIBAwMBIgACEQEDEQH/xAAbAAABBQEBAAAAAAAAAAAAAAAEAQIDBQYAB//EADwQAAEDAgMFBgUCBgEEAwAAAAEAAhEDIQQSMQVBUXGBImGRobHwBhMyweFC0RQjUmJy8YIHM7LCJJKi/8QAGQEAAwEBAQAAAAAAAAAAAAAAAQIDAAQF/8QAJhEAAgICAgIABgMAAAAAAAAAAAECEQMhEjFBUQQTIjJCkWHB4f/aAAwDAQACEQMRAD8A0jGKZrVExTNK6LJkjWp4CjBTwVrCSAJ4UQckquOUxrBjnGqDdbMTrlWbAxzqtAOeZcHPa6wF2vI0HdCsZQjLkrMPXKCljGP+l7Hf4ua70Kbj8RkYdM0HK118x/pA1cTw3oOSqzBULln6O0nUmhz2tax1ntZJFN+YgiNw4xwJEjRcPt4VKrW5iwO0kSXcJOjZv+FL50dJs1l/CSFy6VYJ0JISpFgnQkhLKRYAkKux+MFF7XPeAxxy5SRIdBu3iDaRugG10fUfAVVicXSc6KzWgQR/NaLSRcFwiJEWPDeUsnoxjTthxrktMjMXNbOUfMzOIeTBBPaPQxIW22NtRuIpB4toHDWHRJE8IIPVZfaGx8K+rFBxB3iiDWPMAGw74ImL3sJszaj8G9zqjHvYXFj/ANLhFwSJgwN1tdePJGbhLe0Im0z0EhNIQ+zdq0sQzPSeHDfxB4OabgokrsTvaHGEJpCeUwrGGwmlieU0lExE5ihfTXYXaLKrnBkkN1dHZngDvO9OxFQNEnkN5JO4DegpJ7QASpTQ1SkrBxExad43jmFBUaiYrzSXIksSLBLZpUoKHY5SgrAJgU4FRApwKxiR1SBN+lz0CE2VtyniC4MmW6tcIMHeLlEOPldYfDhtHaDmO+hznNIkgQScsxqJy9y58mVxml4Be6NHsPFtpvxFNzg2KudskC1RomOrT4qy2hjnBgFJoqPeYaNWAb3vM2YOdyQN6y+Nx1OliBUytcx9MtEAGHMNom1hmHIqbZNeo7MWty5rGOw2BYTEEu4kqeLI64gTNDhNnH5f88trPg5iWNySZOVgizZPXVVlXFU4NM56Z/p/7lEwbEAmW7tMvBV+1Hto3dVNJ2oDXOJNwNCb3+6zGJ+JS4h7y46jMdJABGZsawdfxC5cklqv7/0zZqKtYhocS4AECpSLw4FohrXkT3ROtm66qnftD/5LXTZuU9AbqPZ+J+ZSd+p7zchxIItAaNdwmbzHdEFemJiIOmt9PyuF7kmPFGpxP/USkJyNc8zo2PVxA8JVjs74oFUj+VVaD+p2TL5OJ8l5BsxjsxyuBIN2kbwfEb1rdg7Ua45HGDexvcG916SyO9sNHpbawOndfdeffVPzKswbrWRzHLpTNRKh8W5+U/LIzD+oSCeG48N+9TSqvF7bZTcZuDYtBl4ItmLdwOlyDYWSykktgZFicPjKjIJw7ZFwGOeeQLuyecW79UA/4MdZxxLnOH1Z2ZxyYS7M24G+6lPxvRa0BrajyAAbNEWEk3VlV2qTR+bTgi0g8DpoZBu1c0suLy7/AGLaBdm7JfRDiTLjBLj9TjBnTTWN+neshjqsvqBzyczsoyR2oI0bOtrcrK9q/FdOrQcKhdTeJBayYqbsubVoJsYI5mYOPwNYyXgBtrRDQ2mXFvZ0ynlx77yyTi64vQrZLQoPpPz0XmnVGoPZa+8wQ60G9jviw1Wr2Z8dU30z80ZKjZzMgwYBMs5mBB0nfqsWK4MknUDme04g++KDrYqMpFnNILTYtIubjjpr3ylx5ZLoCketYvaQY0HKST+kFoINhBkgakDmpKD3mc7Q29hmkxumBE8isJhdu06tTO8VCS0FxaRZ29w8bHvOlgNTh9u0+y1h3bwdO8tFrf2rsjlT8j2WNPESXtMS03H9pu09R5grP7e28D/LbLZMOdFzxDRPa+/KSmbd2sOy9rQHiWl7arSHMMyyW63ixGqylDH1M7i0DNldH6oaQcwEi3ZJv6XUMuRt8EK34Nlh8HW+UWteKF4psgFxO/PVOrjBMtAid4EKmqYsR/3Hl0tDg57gWu0c2QRa4MjcU6riK9Q0WktaZD2gEOgDRxLI/pgdonXRU+La1tQipLxBtMXNu4CJnpcFJkl1FBs2Ox8Ow0w+JNruOczAMhzriZnqjXhZL4cp1TTIZUDabTmNh8wCPpD/ANIIm8GIK1DsQMoMOAgaxYd95XbjlaGQhalSF6VUMTsepWvQTKiR+Lh2XSRY8e7naOoU5zUVYXos2uTwVjtsMcxwe0x+oEcRp9vEJx/6gMByupumAbEQSReBwmVCHxCk2paAmmbDMsd8c4TK9tQbwP2P/r4q02X8V0a5gHK61n213d5meim+IcIKuHPFpjdo6SP/ANR4JPiKcbQsvZS7VpgYWjVaSQC2pcyRIAc3lYhH7U2o/DUWfKDSXOygm4g/SbHlvGutlU7IxHzMJUpGZYZH+L/2dPiqzGYqo6jTaHOIYHhzYBAcywPdALTP9x4lTU6brykzdIpMdjKlWtLnhzySSc1hlFov9IH+lzHXM3zSySJAIBymD/c7wlR06Qa1x0JmTvjeTJ5+ymNxdLKBGYDjIudRAuR4adUt2KXnw/jjRqPeAACC1oM66zl4CCbcYS47Fhz5a6e/TyQWz9qAPAc2ARA7mi5AG7UW7ktRou4aEmI8lKcdqwrsgw2DIrhwFnZp7j+ZhDVZZiDfR2aNLHv6lXWFdcoXb+EGT5m8QPEge+S6Yu0Xa0egfDmJLqcGbaTrH3WgY9ZT4RxOag0+9AtBXqEMJAJ7gcvidfC66ovQGRbT2s5sNYAXExGsAnU9mANbm1uAWdx2ySPluJn5mZxF8oMj6ZMmQdUZiqFQ5A1gnNmqP7MaGzI7zrfip8dmIaal4Jgd5Fh5Bc+Rck2yMurMXtLBhuguDy0/0rTYAdWoQwNLmEtP6HkDvG6C3Xh4j7bNza9+Xdbqi/gF+arWp1D2IY+OI0I8lw1ZNbKrHUXNc5juySbyWi86h2mvsKFriKgbOsDoSJB7hHqtvtvCYdsw0GNDfdofJYevig0k7v0iBqZH215Ir0M9FZtFxzuI/qi/Ae/RHbLoUnszOlzg4GJIbEaGPHuyxvQOIka6VDfzPS5B6J2EpAEg6cPwrxDEko1TSc4Nc4AG1yJB08ip6WPkB41aTMwYvNxoRpu4rsY0dl0T+kg8LR90w4FoZNN2ZrnWEX00PKPJFqwtBOO228wC62+AGtJvuG7oNU3Z9AVG1HBwDrhoBGgbJAAnUuiTA71Xlksk+9yuNiYwU6QaBAcJdun6j1sQOQRhTlsCI8Ljavac5xaPok/UctsonQDTog8TVD4B9hTYyoXNzHeSQOZlDYanJUvyDHs0mwccG0vluEAOMne+9geDRHXlM29XHhwInUEeKzTGwFLTJXdCTSouolyMY4W175XIBq5PZqLtjkmJ7Te8XCc0JSFpK1TAwaq35tM65hJ/4mB5H1WM2xs8GnnvLJmNe/0Wyzmm+RprGog2I98VW7Ww2Uki7X35yL9V5k/ply8rsktPZjdl4sPcATleD2Tud3d69Q2FijVY5jxDsgaZ5QHeMFeVv2eGvIi02PdPvwWy+E9pvZUa2p2mk5Gv1ifpDusflVm01ozFj5GJM2a/Mx1ps/Q9HCeirsfP8ykWn6vmXBBBylr58R4Ba34q2YCPmfpI7XdN/VZXbYccn6nuGXvdJhthvIjvlRjaVDqLaKPadIlpY28QXRrbdyAjrKEwGDmDwE9QY/dGUDGeQQWZTfUOaSCCOIJiFLSgPABnMOgzDMR4qydaJpk+CpjNccu4puJ2XDGuGsCeBU7WQVe16Idh2mN35+xSZXSGkVOzGdk90e/JTY/BfMplvFQ4B0PIGkensqyCrjdxKx6D/h4fLY1g/SAPAarTUXTqsjhKkOWiwlay6ISDJFswBAbfaPlg787fuPuiqT0NtozRPcWnzTZPsZGXRj9r0/ffAQfws/LiedMt8CCPRWG2RYd/Pl9lRbPrFpcW/UNCNRqDHQrzO7RFGj+IcWBYGSYtIgXP1E6WgrIYmrL2i1r20zEDSfcyrDCYQupOdUlz3uIEiwDTLjnOpIkmO6VUYpv8xp/pk84/IWgkpNGQrsRB0sLWupKbiT5g6IGiwF0bj2eXCekeCJp7Okk9rs3HDXefeiu0kN0HseHO+XeTJHAwCT6KtoU3szEfTmOm4zF/FFYWs4OkQXMzQXEXER4xKFbUMPG5x9dyCe2Ndk9U/wAtrRvtHfP5Csv4UtpEkCXQ0HmYgd2pQuyqc12Ax2ZcecedyPBW226oBptFvqeeggeZPgqQVRbNVIqMbU0HBO2e1CVnS5WeCZAU4LY0EFQiMM2VAisIutHQwsUkimaUqqIHNcnQoWqVpQARYmlI5IevQNSmf7BOu6w09eisAFDT7DuZHVpBBB7rjxXJ8RFdk5ryYbaGEgzwPkUzC4zK6Wm4Wk2xs2HOGo3HuWVxOFLbgdy5cb/FgTPVmYptfDAjQtDrazaR0JKwO0CaNdr5NnWJ0B0k8plX3/T3G5qXyz+kx/xdP3zKH4t2X2SY0E9PcIzbTTG5OqKGiQ7EvbWgCrHaAtnF2ubAG8EHmu221lOs1wbIytDQORAnyQNJweWkHtNiRMHdorPG4Vz2te4fSLcdd3JaUqaYlbB6IcWAuEHgtDssZsPHCQqXNInitP8ADFDNQf8A2kjyB9Smyq4jPoyrG5avX8KxaIUW1MPlqFSh0oYJaopEe03V1gKtlRgo7A1oK6ovY7NJRcu2jek7p6hQ4erKlxZ/lP5FWl9rJS6MztYSwexqZ+yotjx85wO8GOhB9AVotpNBp+P2KoNk0x/E34OjnlN15sfuOdGxx+EH8OYAAY2QBYfSf2XnG02Q93cXDpJH3XrODo/MpQd7PtH3K86+JMFlfPefP/aWOpIJm2OhwMaWMaxuKtqWJjMTBBabX5nfZVeSHX3ahSsBNhw04CY1XRNJoZqxcSe1qONr+aVzN/vuSNwTgbcZJERwAnkJ8FM9jhAk8fFLddBS9EYDgQQDPgi3Yhz3S4QQ0NjXST6plAXMjrbcuZ2gSmbqIWQNEuV1QbYKsosurZifGVgORWFQynw5XQijLEFcow5cnsUtmsUgYnhieGphRgYm4ihI5X/fylEBqeGqeSHKLQGgLH4fPSDuHZPW6y2IwYc4tO8W3XHHp6LbUmWcw6H/AGPJZzaeGLTI1aZ6heQ5cZKX7JdMpvg3FmlimtNhUGXx06zHiV6DtrCZ2aeyCRHvcszX2Y2pkqtEGzhG4zPkVsqLw+i1xm4Agf1cP/LzXVkhoY8b2ngTSrS3skOkc5VhgtsFrSyqcwgOa628EkWF5Wv2jsNrqodBN9BaZtdVtT4MaB2Rvm58VOnKFMFMosJVDgctxNlrvgwyKzf8XeMg+Q8lmcP8M1qT4ykt4tuOo8Fqfguk5leo1wIPyzr3OA/9iilriP4AviXCQ6ffFVNJ25az4mw8++/8rK5UsFxkMhylougqIBOBXSUL/B1bI6q7sO/xPoqTA1latfLTyPorp2icitxLJonxH/1HvwWewFsUzvIHjb7rUFk0yOvqPt5LLVOzVaeDgfArzOVNM5UejbD+kf8AJvmR9lkPjLBxPd9jP2Wy2GYJ7n+sH7qq+K8DnzReZjvWyKr/AIZSjy7+E776+/e9QVg4HuHDh9lb1KJBgiCNQUTtTZDqdIVDABY3mS6XRG/XyV3OkjMqMHjRAa8HMXS12aYaN0ePkrDF4wZbCFU0MMQ4Ogkuu1sEnTzVri8LDeuiWfehkCEnKe8QPRENowwJzsHam0auj0lWGMwwaAOAQyOqQH6K3Cs7SPaENhWIoLoxdFodCojDodT0F0IdhwSLguTiGiATgEgTwqAHBqeGpAbR1TmNQANy3B92v+/godtYCTPH19wUdTF0aaGdsLzc2LbXvYjRk9ltjNTO7tN5bx4+qvdkOyjLwdI5EH7+qAxuAcHtezVpv3jeFZYB3amNR4I45XDi+0MkHVsIJn1gfkqN1Pr1U4KcaB/2qpegle6mAhnUoOZtj3K1dgfYQ1XCcEXBhKjaIc9p32PP3ZZevSglbGrTPHxVXjaAcb2PH8qMoPsZGcaU5EYnBEaIZawk+HqQVc4arIVA0qxwlZUhIEi1wzJa4f2nyIP3WZ2jhJfYaEnpYrUYU26erfwEDUwOYi3d52K8yb8HKuy6+H6pId3tY4nvy5T/AOKsq+HBF79JQWz6GUC3AGNbaI+oPDcV1xaltl0ig2n8OsqC46jXofsVTbY2dUdkzkuY2A0CwsP1LbZOOvr+UPWwYM9+o3c0/BM1LyYs7LMdkBs6xqeZ181V4/BFoMrXY3Cup6Tl81U4xgePzdaUNDUVuEw+bEMA0YzN9vsptqMuUbsegGGo5xBc6AO5rR/tC48yVDKrlYnHZWMZA5lPCdWbpynz/CaF241SKxFU9BDlEYZWQWGhclC5UENNlXBqcAnQqCiBPC4BOASmHNKsqLpHMfZVoCNwInp+yjlVqwDsTRBdb2T9k7D4cxa3op2UreCKZS4KMce7CR0MPCngFSUoPPgkq0F0JUtBBKzI0QT6soutVtB8f3VfXEBI2MgLElVeIKNq19xVbiCkYyQJVPghatEOuNUQ7Vcae9c81QWiqcIKnwz7gDU2Cdjadp4eidsZk1R3X67vfcgpasV9Gmw2GMD3YCAjsPs/yUmDbbkFYU6dhzCnHB5ZJRIfk5T0ShsW3IquyL8FDVbI00XS410USIXCDlPRQ1ZHP1U9WjIF7jjw4IPF1QNZ8JRQWh2YOEQs7tnBtpy7QkxHHkPeqOftLKZDTyIgdVTY576r8zunDp73ouSqjJATnkdUPUdJ5qeo3coHtgqbjYWiCvr0CYpa4vPEeijV49GQhU+HKHKmoG6dGZZNKRNaVyoIaxKEoCWFQQ4BPATQnhAIoCN2bqeSDCO2YLnolktGLJrNfe5S0xGvTvTAYUoukCSPobxqoHYrc6x47k52Iy2PQoHGVAUW/RjsUVT16uXl6KZ+LIseh/dB4p6nJ2MgPFlVpq7j0U1WrFt3ohnhSHR2Tf4qdlOyipBFMFlmrMVG0bA8j5ITZdeHojbD4jqqbAV7zyXJLVobjZ6bsp0t6K9Y2Qsx8PYjM1afDGwn3uXXjaaJtErmyFDTG5FMtZCYsQ6R1Ct1sUiriAfd1VY9mcyNwVrUEhVpdEjwSyX6GRUYmjv1Cr/mQcp6K2rPv3FVONp+Sm0EGqiCT06IOrEgIlz5b3hC096y9BIK7bclAjqrJB97kAnQBCnUXXTCuBToJYh65DCouTiG8BTgo2lPBViQ5OCaE4IBHNRuzzc9PugQisG6D0Sy6Ci0zJfnxyUGZMqVLKYRcTiJEFVtXFxY6bj+6TEYiO8ear6+JBSSYyJ8RV1VbUxcWPT9lE/FRy8wh61QO0SdhOqOlLQp7j7CbTEa++anqVRHePcJkvJrHtpQeaVz4Q9THAIWvjbEoNpBSZW7dqS4Ae5VVQbB6orEVMxkpKVL7LlyR8lIvZufhM9kA8B5LYU9eayewLBpWnpvsb8ua6MaqJOT2EVXtgyYjTnyVbVxPaA4iSfHd0RDq4Iuq3EgTrY+4TyutAVeQk1YtIuJH7IHGOnRNq1bQhjiZHqmrwAiquBCArukclNUqX5+qFqOvzQoJX17GfcKKUTUbMoMs3e4SNUwkrNJ4lVz9TzKtDwVZX+o80yMRlNlKSmEpzEoekUWZcsY9EY5SAoZrlM0roIEoKkZOo3KEFPD4CxiQKSk6ChmGbqUFKEPdWQmLxMCU11SEBjHyLKD0OiHE4xVlbE8EmIxECFXGskuxqCxVJTcRjGMAkwTYd55b0HiceGMJF+AGpO4KqLHPLi43IsZkATcNHRBuhlGywxG3TIDRrxG7jChqYlznQSQBwMCY4C5hOZhBYn8qV0DQdSlqT7KfSuiKxBkHu5bpTTW7MX97kjnE6lMKyguwSk3oaVPg9Rz9VAU6lUymfHktJWItG22O+BCvaWKiyymzsVYX5HirP8Ai7J46FZZVsTBnx/dC18VPVA1saq6vtNrdTA96JloFFmcRu9lQVKsGfH7FU7/AIio/wBYnzC5u36Tv1tTaNTLKsZHooXtkW5qCjj2uEBwMd6d8+3ijoBK/C+iGqU4vxRXzra7lCXg6eO4LNIwNp6lVVR8knijsdWhsbz6cVWylQyFJUbilcVG4ohOzLlHmXImPRGuUrShGPU7XroIBIKcCoWuUgKBiVOBUQTpQCSKvx9Mi/nu68EcCuJSSjYUzJYsquqZj9Mz36dVsq+yKbtxH+JjyKZS2FSG4u/yNvARKj8pjqSMQzZVao+QPmRaGiw6xcrQbP8Ahl0TU7HBohzuZ3DpK0zQAIFhuAsFxKpHGkZzZQ1NkNaLSe83VZicKtVVZKrsThUXECZl6lJREK5xGEQFTDqTiUTAiEhCmdTTC1CgkmFxppniOH3HAqzZthpGsHv/AHCp8qUU1jB2N2o6AGQSdTrHfFp8VRvwr3OJquLuAmGjoCrFtNSCms42ZOioGyQdHkchCcNit3PMnfF/NW/ykx1BbgbkBUsO5urgRutlPkjKeKI3pjsOmGgVuFdGuyVu1gbSeBkH7Ig7TaG2ufADmgPlFJ8sopMWkdUqlxkm6aSlLUwtTGEcVE4pzlG5YwmZImpVjG+Yp2Lly6SBM1StXLljEgSpVyBhUq5cgE5cuXLGFKQrlyISNygqhKuQMgCuFX1guXKbGQHUCHIXLkjKISEoC5csZjwnhcuRFHJSuXImGEJpC5cgYbCY4LlyxiNyjekXLGInqFy5csAiKRcuWCf/2Q=="/>
          <p:cNvSpPr>
            <a:spLocks noChangeAspect="1" noChangeArrowheads="1"/>
          </p:cNvSpPr>
          <p:nvPr/>
        </p:nvSpPr>
        <p:spPr bwMode="auto">
          <a:xfrm>
            <a:off x="155575"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1" name="AutoShape 7" descr="data:image/jpeg;base64,/9j/4AAQSkZJRgABAQAAAQABAAD/2wCEAAkGBhQSEBQUEhQUFRUVFRUUFBQUFBUUFBcUFRQVFhUVFRUYHCYeFxojGhQUHy8gJCcpLCwsFR4xNTAqNSYrLCkBCQoKDgwOGg8PGikkHCQpKSwsLCwsLCwpLCwsLCksLCwsLCwsLCksLCwsLCksKSwsLCwpKSwsKSksKSwsLCwsLP/AABEIAMIBAwMBIgACEQEDEQH/xAAbAAABBQEBAAAAAAAAAAAAAAAEAQIDBQYAB//EADwQAAEDAgMFBgUCBgEEAwAAAAEAAhEDIQQSMQVBUXGBImGRobHwBhMyweFC0RQjUmJy8YIHM7LCJJKi/8QAGQEAAwEBAQAAAAAAAAAAAAAAAQIDAAQF/8QAJhEAAgICAgIABgMAAAAAAAAAAAECEQMhEjFBUQQTIjJCkWHB4f/aAAwDAQACEQMRAD8A0jGKZrVExTNK6LJkjWp4CjBTwVrCSAJ4UQckquOUxrBjnGqDdbMTrlWbAxzqtAOeZcHPa6wF2vI0HdCsZQjLkrMPXKCljGP+l7Hf4ua70Kbj8RkYdM0HK118x/pA1cTw3oOSqzBULln6O0nUmhz2tax1ntZJFN+YgiNw4xwJEjRcPt4VKrW5iwO0kSXcJOjZv+FL50dJs1l/CSFy6VYJ0JISpFgnQkhLKRYAkKux+MFF7XPeAxxy5SRIdBu3iDaRugG10fUfAVVicXSc6KzWgQR/NaLSRcFwiJEWPDeUsnoxjTthxrktMjMXNbOUfMzOIeTBBPaPQxIW22NtRuIpB4toHDWHRJE8IIPVZfaGx8K+rFBxB3iiDWPMAGw74ImL3sJszaj8G9zqjHvYXFj/ANLhFwSJgwN1tdePJGbhLe0Im0z0EhNIQ+zdq0sQzPSeHDfxB4OabgokrsTvaHGEJpCeUwrGGwmlieU0lExE5ihfTXYXaLKrnBkkN1dHZngDvO9OxFQNEnkN5JO4DegpJ7QASpTQ1SkrBxExad43jmFBUaiYrzSXIksSLBLZpUoKHY5SgrAJgU4FRApwKxiR1SBN+lz0CE2VtyniC4MmW6tcIMHeLlEOPldYfDhtHaDmO+hznNIkgQScsxqJy9y58mVxml4Be6NHsPFtpvxFNzg2KudskC1RomOrT4qy2hjnBgFJoqPeYaNWAb3vM2YOdyQN6y+Nx1OliBUytcx9MtEAGHMNom1hmHIqbZNeo7MWty5rGOw2BYTEEu4kqeLI64gTNDhNnH5f88trPg5iWNySZOVgizZPXVVlXFU4NM56Z/p/7lEwbEAmW7tMvBV+1Hto3dVNJ2oDXOJNwNCb3+6zGJ+JS4h7y46jMdJABGZsawdfxC5cklqv7/0zZqKtYhocS4AECpSLw4FohrXkT3ROtm66qnftD/5LXTZuU9AbqPZ+J+ZSd+p7zchxIItAaNdwmbzHdEFemJiIOmt9PyuF7kmPFGpxP/USkJyNc8zo2PVxA8JVjs74oFUj+VVaD+p2TL5OJ8l5BsxjsxyuBIN2kbwfEb1rdg7Ua45HGDexvcG916SyO9sNHpbawOndfdeffVPzKswbrWRzHLpTNRKh8W5+U/LIzD+oSCeG48N+9TSqvF7bZTcZuDYtBl4ItmLdwOlyDYWSykktgZFicPjKjIJw7ZFwGOeeQLuyecW79UA/4MdZxxLnOH1Z2ZxyYS7M24G+6lPxvRa0BrajyAAbNEWEk3VlV2qTR+bTgi0g8DpoZBu1c0suLy7/AGLaBdm7JfRDiTLjBLj9TjBnTTWN+neshjqsvqBzyczsoyR2oI0bOtrcrK9q/FdOrQcKhdTeJBayYqbsubVoJsYI5mYOPwNYyXgBtrRDQ2mXFvZ0ynlx77yyTi64vQrZLQoPpPz0XmnVGoPZa+8wQ60G9jviw1Wr2Z8dU30z80ZKjZzMgwYBMs5mBB0nfqsWK4MknUDme04g++KDrYqMpFnNILTYtIubjjpr3ylx5ZLoCketYvaQY0HKST+kFoINhBkgakDmpKD3mc7Q29hmkxumBE8isJhdu06tTO8VCS0FxaRZ29w8bHvOlgNTh9u0+y1h3bwdO8tFrf2rsjlT8j2WNPESXtMS03H9pu09R5grP7e28D/LbLZMOdFzxDRPa+/KSmbd2sOy9rQHiWl7arSHMMyyW63ixGqylDH1M7i0DNldH6oaQcwEi3ZJv6XUMuRt8EK34Nlh8HW+UWteKF4psgFxO/PVOrjBMtAid4EKmqYsR/3Hl0tDg57gWu0c2QRa4MjcU6riK9Q0WktaZD2gEOgDRxLI/pgdonXRU+La1tQipLxBtMXNu4CJnpcFJkl1FBs2Ox8Ow0w+JNruOczAMhzriZnqjXhZL4cp1TTIZUDabTmNh8wCPpD/ANIIm8GIK1DsQMoMOAgaxYd95XbjlaGQhalSF6VUMTsepWvQTKiR+Lh2XSRY8e7naOoU5zUVYXos2uTwVjtsMcxwe0x+oEcRp9vEJx/6gMByupumAbEQSReBwmVCHxCk2paAmmbDMsd8c4TK9tQbwP2P/r4q02X8V0a5gHK61n213d5meim+IcIKuHPFpjdo6SP/ANR4JPiKcbQsvZS7VpgYWjVaSQC2pcyRIAc3lYhH7U2o/DUWfKDSXOygm4g/SbHlvGutlU7IxHzMJUpGZYZH+L/2dPiqzGYqo6jTaHOIYHhzYBAcywPdALTP9x4lTU6brykzdIpMdjKlWtLnhzySSc1hlFov9IH+lzHXM3zSySJAIBymD/c7wlR06Qa1x0JmTvjeTJ5+ymNxdLKBGYDjIudRAuR4adUt2KXnw/jjRqPeAACC1oM66zl4CCbcYS47Fhz5a6e/TyQWz9qAPAc2ARA7mi5AG7UW7ktRou4aEmI8lKcdqwrsgw2DIrhwFnZp7j+ZhDVZZiDfR2aNLHv6lXWFdcoXb+EGT5m8QPEge+S6Yu0Xa0egfDmJLqcGbaTrH3WgY9ZT4RxOag0+9AtBXqEMJAJ7gcvidfC66ovQGRbT2s5sNYAXExGsAnU9mANbm1uAWdx2ySPluJn5mZxF8oMj6ZMmQdUZiqFQ5A1gnNmqP7MaGzI7zrfip8dmIaal4Jgd5Fh5Bc+Rck2yMurMXtLBhuguDy0/0rTYAdWoQwNLmEtP6HkDvG6C3Xh4j7bNza9+Xdbqi/gF+arWp1D2IY+OI0I8lw1ZNbKrHUXNc5juySbyWi86h2mvsKFriKgbOsDoSJB7hHqtvtvCYdsw0GNDfdofJYevig0k7v0iBqZH215Ir0M9FZtFxzuI/qi/Ae/RHbLoUnszOlzg4GJIbEaGPHuyxvQOIka6VDfzPS5B6J2EpAEg6cPwrxDEko1TSc4Nc4AG1yJB08ip6WPkB41aTMwYvNxoRpu4rsY0dl0T+kg8LR90w4FoZNN2ZrnWEX00PKPJFqwtBOO228wC62+AGtJvuG7oNU3Z9AVG1HBwDrhoBGgbJAAnUuiTA71Xlksk+9yuNiYwU6QaBAcJdun6j1sQOQRhTlsCI8Ljavac5xaPok/UctsonQDTog8TVD4B9hTYyoXNzHeSQOZlDYanJUvyDHs0mwccG0vluEAOMne+9geDRHXlM29XHhwInUEeKzTGwFLTJXdCTSouolyMY4W175XIBq5PZqLtjkmJ7Te8XCc0JSFpK1TAwaq35tM65hJ/4mB5H1WM2xs8GnnvLJmNe/0Wyzmm+RprGog2I98VW7Ww2Uki7X35yL9V5k/ply8rsktPZjdl4sPcATleD2Tud3d69Q2FijVY5jxDsgaZ5QHeMFeVv2eGvIi02PdPvwWy+E9pvZUa2p2mk5Gv1ifpDusflVm01ozFj5GJM2a/Mx1ps/Q9HCeirsfP8ykWn6vmXBBBylr58R4Ba34q2YCPmfpI7XdN/VZXbYccn6nuGXvdJhthvIjvlRjaVDqLaKPadIlpY28QXRrbdyAjrKEwGDmDwE9QY/dGUDGeQQWZTfUOaSCCOIJiFLSgPABnMOgzDMR4qydaJpk+CpjNccu4puJ2XDGuGsCeBU7WQVe16Idh2mN35+xSZXSGkVOzGdk90e/JTY/BfMplvFQ4B0PIGkensqyCrjdxKx6D/h4fLY1g/SAPAarTUXTqsjhKkOWiwlay6ISDJFswBAbfaPlg787fuPuiqT0NtozRPcWnzTZPsZGXRj9r0/ffAQfws/LiedMt8CCPRWG2RYd/Pl9lRbPrFpcW/UNCNRqDHQrzO7RFGj+IcWBYGSYtIgXP1E6WgrIYmrL2i1r20zEDSfcyrDCYQupOdUlz3uIEiwDTLjnOpIkmO6VUYpv8xp/pk84/IWgkpNGQrsRB0sLWupKbiT5g6IGiwF0bj2eXCekeCJp7Okk9rs3HDXefeiu0kN0HseHO+XeTJHAwCT6KtoU3szEfTmOm4zF/FFYWs4OkQXMzQXEXER4xKFbUMPG5x9dyCe2Ndk9U/wAtrRvtHfP5Csv4UtpEkCXQ0HmYgd2pQuyqc12Ax2ZcecedyPBW226oBptFvqeeggeZPgqQVRbNVIqMbU0HBO2e1CVnS5WeCZAU4LY0EFQiMM2VAisIutHQwsUkimaUqqIHNcnQoWqVpQARYmlI5IevQNSmf7BOu6w09eisAFDT7DuZHVpBBB7rjxXJ8RFdk5ryYbaGEgzwPkUzC4zK6Wm4Wk2xs2HOGo3HuWVxOFLbgdy5cb/FgTPVmYptfDAjQtDrazaR0JKwO0CaNdr5NnWJ0B0k8plX3/T3G5qXyz+kx/xdP3zKH4t2X2SY0E9PcIzbTTG5OqKGiQ7EvbWgCrHaAtnF2ubAG8EHmu221lOs1wbIytDQORAnyQNJweWkHtNiRMHdorPG4Vz2te4fSLcdd3JaUqaYlbB6IcWAuEHgtDssZsPHCQqXNInitP8ADFDNQf8A2kjyB9Smyq4jPoyrG5avX8KxaIUW1MPlqFSh0oYJaopEe03V1gKtlRgo7A1oK6ovY7NJRcu2jek7p6hQ4erKlxZ/lP5FWl9rJS6MztYSwexqZ+yotjx85wO8GOhB9AVotpNBp+P2KoNk0x/E34OjnlN15sfuOdGxx+EH8OYAAY2QBYfSf2XnG02Q93cXDpJH3XrODo/MpQd7PtH3K86+JMFlfPefP/aWOpIJm2OhwMaWMaxuKtqWJjMTBBabX5nfZVeSHX3ahSsBNhw04CY1XRNJoZqxcSe1qONr+aVzN/vuSNwTgbcZJERwAnkJ8FM9jhAk8fFLddBS9EYDgQQDPgi3Yhz3S4QQ0NjXST6plAXMjrbcuZ2gSmbqIWQNEuV1QbYKsosurZifGVgORWFQynw5XQijLEFcow5cnsUtmsUgYnhieGphRgYm4ihI5X/fylEBqeGqeSHKLQGgLH4fPSDuHZPW6y2IwYc4tO8W3XHHp6LbUmWcw6H/AGPJZzaeGLTI1aZ6heQ5cZKX7JdMpvg3FmlimtNhUGXx06zHiV6DtrCZ2aeyCRHvcszX2Y2pkqtEGzhG4zPkVsqLw+i1xm4Agf1cP/LzXVkhoY8b2ngTSrS3skOkc5VhgtsFrSyqcwgOa628EkWF5Wv2jsNrqodBN9BaZtdVtT4MaB2Rvm58VOnKFMFMosJVDgctxNlrvgwyKzf8XeMg+Q8lmcP8M1qT4ykt4tuOo8Fqfguk5leo1wIPyzr3OA/9iilriP4AviXCQ6ffFVNJ25az4mw8++/8rK5UsFxkMhylougqIBOBXSUL/B1bI6q7sO/xPoqTA1latfLTyPorp2icitxLJonxH/1HvwWewFsUzvIHjb7rUFk0yOvqPt5LLVOzVaeDgfArzOVNM5UejbD+kf8AJvmR9lkPjLBxPd9jP2Wy2GYJ7n+sH7qq+K8DnzReZjvWyKr/AIZSjy7+E776+/e9QVg4HuHDh9lb1KJBgiCNQUTtTZDqdIVDABY3mS6XRG/XyV3OkjMqMHjRAa8HMXS12aYaN0ePkrDF4wZbCFU0MMQ4Ogkuu1sEnTzVri8LDeuiWfehkCEnKe8QPRENowwJzsHam0auj0lWGMwwaAOAQyOqQH6K3Cs7SPaENhWIoLoxdFodCojDodT0F0IdhwSLguTiGiATgEgTwqAHBqeGpAbR1TmNQANy3B92v+/godtYCTPH19wUdTF0aaGdsLzc2LbXvYjRk9ltjNTO7tN5bx4+qvdkOyjLwdI5EH7+qAxuAcHtezVpv3jeFZYB3amNR4I45XDi+0MkHVsIJn1gfkqN1Pr1U4KcaB/2qpegle6mAhnUoOZtj3K1dgfYQ1XCcEXBhKjaIc9p32PP3ZZevSglbGrTPHxVXjaAcb2PH8qMoPsZGcaU5EYnBEaIZawk+HqQVc4arIVA0qxwlZUhIEi1wzJa4f2nyIP3WZ2jhJfYaEnpYrUYU26erfwEDUwOYi3d52K8yb8HKuy6+H6pId3tY4nvy5T/AOKsq+HBF79JQWz6GUC3AGNbaI+oPDcV1xaltl0ig2n8OsqC46jXofsVTbY2dUdkzkuY2A0CwsP1LbZOOvr+UPWwYM9+o3c0/BM1LyYs7LMdkBs6xqeZ181V4/BFoMrXY3Cup6Tl81U4xgePzdaUNDUVuEw+bEMA0YzN9vsptqMuUbsegGGo5xBc6AO5rR/tC48yVDKrlYnHZWMZA5lPCdWbpynz/CaF241SKxFU9BDlEYZWQWGhclC5UENNlXBqcAnQqCiBPC4BOASmHNKsqLpHMfZVoCNwInp+yjlVqwDsTRBdb2T9k7D4cxa3op2UreCKZS4KMce7CR0MPCngFSUoPPgkq0F0JUtBBKzI0QT6soutVtB8f3VfXEBI2MgLElVeIKNq19xVbiCkYyQJVPghatEOuNUQ7Vcae9c81QWiqcIKnwz7gDU2Cdjadp4eidsZk1R3X67vfcgpasV9Gmw2GMD3YCAjsPs/yUmDbbkFYU6dhzCnHB5ZJRIfk5T0ShsW3IquyL8FDVbI00XS410USIXCDlPRQ1ZHP1U9WjIF7jjw4IPF1QNZ8JRQWh2YOEQs7tnBtpy7QkxHHkPeqOftLKZDTyIgdVTY576r8zunDp73ouSqjJATnkdUPUdJ5qeo3coHtgqbjYWiCvr0CYpa4vPEeijV49GQhU+HKHKmoG6dGZZNKRNaVyoIaxKEoCWFQQ4BPATQnhAIoCN2bqeSDCO2YLnolktGLJrNfe5S0xGvTvTAYUoukCSPobxqoHYrc6x47k52Iy2PQoHGVAUW/RjsUVT16uXl6KZ+LIseh/dB4p6nJ2MgPFlVpq7j0U1WrFt3ohnhSHR2Tf4qdlOyipBFMFlmrMVG0bA8j5ITZdeHojbD4jqqbAV7zyXJLVobjZ6bsp0t6K9Y2Qsx8PYjM1afDGwn3uXXjaaJtErmyFDTG5FMtZCYsQ6R1Ct1sUiriAfd1VY9mcyNwVrUEhVpdEjwSyX6GRUYmjv1Cr/mQcp6K2rPv3FVONp+Sm0EGqiCT06IOrEgIlz5b3hC096y9BIK7bclAjqrJB97kAnQBCnUXXTCuBToJYh65DCouTiG8BTgo2lPBViQ5OCaE4IBHNRuzzc9PugQisG6D0Sy6Ci0zJfnxyUGZMqVLKYRcTiJEFVtXFxY6bj+6TEYiO8ear6+JBSSYyJ8RV1VbUxcWPT9lE/FRy8wh61QO0SdhOqOlLQp7j7CbTEa++anqVRHePcJkvJrHtpQeaVz4Q9THAIWvjbEoNpBSZW7dqS4Ae5VVQbB6orEVMxkpKVL7LlyR8lIvZufhM9kA8B5LYU9eayewLBpWnpvsb8ua6MaqJOT2EVXtgyYjTnyVbVxPaA4iSfHd0RDq4Iuq3EgTrY+4TyutAVeQk1YtIuJH7IHGOnRNq1bQhjiZHqmrwAiquBCArukclNUqX5+qFqOvzQoJX17GfcKKUTUbMoMs3e4SNUwkrNJ4lVz9TzKtDwVZX+o80yMRlNlKSmEpzEoekUWZcsY9EY5SAoZrlM0roIEoKkZOo3KEFPD4CxiQKSk6ChmGbqUFKEPdWQmLxMCU11SEBjHyLKD0OiHE4xVlbE8EmIxECFXGskuxqCxVJTcRjGMAkwTYd55b0HiceGMJF+AGpO4KqLHPLi43IsZkATcNHRBuhlGywxG3TIDRrxG7jChqYlznQSQBwMCY4C5hOZhBYn8qV0DQdSlqT7KfSuiKxBkHu5bpTTW7MX97kjnE6lMKyguwSk3oaVPg9Rz9VAU6lUymfHktJWItG22O+BCvaWKiyymzsVYX5HirP8Ai7J46FZZVsTBnx/dC18VPVA1saq6vtNrdTA96JloFFmcRu9lQVKsGfH7FU7/AIio/wBYnzC5u36Tv1tTaNTLKsZHooXtkW5qCjj2uEBwMd6d8+3ijoBK/C+iGqU4vxRXzra7lCXg6eO4LNIwNp6lVVR8knijsdWhsbz6cVWylQyFJUbilcVG4ohOzLlHmXImPRGuUrShGPU7XroIBIKcCoWuUgKBiVOBUQTpQCSKvx9Mi/nu68EcCuJSSjYUzJYsquqZj9Mz36dVsq+yKbtxH+JjyKZS2FSG4u/yNvARKj8pjqSMQzZVao+QPmRaGiw6xcrQbP8Ahl0TU7HBohzuZ3DpK0zQAIFhuAsFxKpHGkZzZQ1NkNaLSe83VZicKtVVZKrsThUXECZl6lJREK5xGEQFTDqTiUTAiEhCmdTTC1CgkmFxppniOH3HAqzZthpGsHv/AHCp8qUU1jB2N2o6AGQSdTrHfFp8VRvwr3OJquLuAmGjoCrFtNSCms42ZOioGyQdHkchCcNit3PMnfF/NW/ykx1BbgbkBUsO5urgRutlPkjKeKI3pjsOmGgVuFdGuyVu1gbSeBkH7Ig7TaG2ufADmgPlFJ8sopMWkdUqlxkm6aSlLUwtTGEcVE4pzlG5YwmZImpVjG+Yp2Lly6SBM1StXLljEgSpVyBhUq5cgE5cuXLGFKQrlyISNygqhKuQMgCuFX1guXKbGQHUCHIXLkjKISEoC5csZjwnhcuRFHJSuXImGEJpC5cgYbCY4LlyxiNyjekXLGInqFy5csAiKRcuWCf/2Q=="/>
          <p:cNvSpPr>
            <a:spLocks noChangeAspect="1" noChangeArrowheads="1"/>
          </p:cNvSpPr>
          <p:nvPr/>
        </p:nvSpPr>
        <p:spPr bwMode="auto">
          <a:xfrm>
            <a:off x="155575"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33" name="Picture 9" descr="http://3.bp.blogspot.com/-mNZkAy63s0E/TqsUZKcSdzI/AAAAAAAABP8/Yn_lFZE4VD4/s1600/08-fenouil-ok.jpg"/>
          <p:cNvPicPr>
            <a:picLocks noChangeAspect="1" noChangeArrowheads="1"/>
          </p:cNvPicPr>
          <p:nvPr/>
        </p:nvPicPr>
        <p:blipFill>
          <a:blip r:embed="rId6" cstate="print"/>
          <a:srcRect/>
          <a:stretch>
            <a:fillRect/>
          </a:stretch>
        </p:blipFill>
        <p:spPr bwMode="auto">
          <a:xfrm>
            <a:off x="4355976" y="332656"/>
            <a:ext cx="1091680" cy="1188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FENOUIL</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92488"/>
          </a:xfrm>
        </p:spPr>
        <p:txBody>
          <a:bodyPr/>
          <a:lstStyle/>
          <a:p>
            <a:r>
              <a:rPr lang="fr-FR" sz="800" b="1" dirty="0" smtClean="0">
                <a:latin typeface="Arial" pitchFamily="34" charset="0"/>
                <a:cs typeface="Arial" pitchFamily="34" charset="0"/>
              </a:rPr>
              <a:t>FENOUIL ET MARRONS BRAISES </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Pour : 4 personnes	Préparation : 30 mn</a:t>
            </a:r>
          </a:p>
          <a:p>
            <a:pPr>
              <a:buNone/>
            </a:pPr>
            <a:r>
              <a:rPr lang="fr-FR" sz="800" dirty="0" smtClean="0">
                <a:latin typeface="Arial" pitchFamily="34" charset="0"/>
                <a:cs typeface="Arial" pitchFamily="34" charset="0"/>
              </a:rPr>
              <a:t>	Cuisson : total 1 h 30</a:t>
            </a:r>
          </a:p>
          <a:p>
            <a:pPr lvl="0">
              <a:buNone/>
            </a:pPr>
            <a:r>
              <a:rPr lang="fr-FR" sz="800" dirty="0" smtClean="0">
                <a:latin typeface="Arial" pitchFamily="34" charset="0"/>
                <a:cs typeface="Arial" pitchFamily="34" charset="0"/>
              </a:rPr>
              <a:t>	Ingrédients :		- 4 bulbes de fenouil</a:t>
            </a:r>
          </a:p>
          <a:p>
            <a:pPr lvl="0">
              <a:buNone/>
            </a:pPr>
            <a:r>
              <a:rPr lang="fr-FR" sz="800" dirty="0" smtClean="0">
                <a:latin typeface="Arial" pitchFamily="34" charset="0"/>
                <a:cs typeface="Arial" pitchFamily="34" charset="0"/>
              </a:rPr>
              <a:t>			- 2 oignons</a:t>
            </a:r>
          </a:p>
          <a:p>
            <a:pPr lvl="0">
              <a:buNone/>
            </a:pPr>
            <a:r>
              <a:rPr lang="fr-FR" sz="800" dirty="0" smtClean="0">
                <a:latin typeface="Arial" pitchFamily="34" charset="0"/>
                <a:cs typeface="Arial" pitchFamily="34" charset="0"/>
              </a:rPr>
              <a:t>			- 2 carottes</a:t>
            </a:r>
          </a:p>
          <a:p>
            <a:pPr lvl="0">
              <a:buNone/>
            </a:pPr>
            <a:r>
              <a:rPr lang="fr-FR" sz="800" dirty="0" smtClean="0">
                <a:latin typeface="Arial" pitchFamily="34" charset="0"/>
                <a:cs typeface="Arial" pitchFamily="34" charset="0"/>
              </a:rPr>
              <a:t>			- 500 g de marrons frais (ou un bocal)</a:t>
            </a:r>
          </a:p>
          <a:p>
            <a:pPr lvl="0">
              <a:buNone/>
            </a:pPr>
            <a:r>
              <a:rPr lang="fr-FR" sz="800" dirty="0" smtClean="0">
                <a:latin typeface="Arial" pitchFamily="34" charset="0"/>
                <a:cs typeface="Arial" pitchFamily="34" charset="0"/>
              </a:rPr>
              <a:t>			- Sel, poivre et matière grasse</a:t>
            </a:r>
          </a:p>
          <a:p>
            <a:pPr>
              <a:buNone/>
            </a:pPr>
            <a:r>
              <a:rPr lang="fr-FR" sz="800" dirty="0" smtClean="0">
                <a:latin typeface="Arial" pitchFamily="34" charset="0"/>
                <a:cs typeface="Arial" pitchFamily="34" charset="0"/>
              </a:rPr>
              <a:t> 	Dans un poêlon ou une cocotte, faire revenir ensemble le fenouil et les rondelles de carottes.</a:t>
            </a:r>
          </a:p>
          <a:p>
            <a:pPr>
              <a:buNone/>
            </a:pPr>
            <a:r>
              <a:rPr lang="fr-FR" sz="800" dirty="0" smtClean="0">
                <a:latin typeface="Arial" pitchFamily="34" charset="0"/>
                <a:cs typeface="Arial" pitchFamily="34" charset="0"/>
              </a:rPr>
              <a:t>	Assaisonner et laisser braiser une heure.</a:t>
            </a:r>
          </a:p>
          <a:p>
            <a:pPr>
              <a:buNone/>
            </a:pPr>
            <a:r>
              <a:rPr lang="fr-FR" sz="800" dirty="0" smtClean="0">
                <a:latin typeface="Arial" pitchFamily="34" charset="0"/>
                <a:cs typeface="Arial" pitchFamily="34" charset="0"/>
              </a:rPr>
              <a:t>	Pendant ce temps, préparer les marrons. Les fendre et les mettre dans une casserole d’eau froide. Porter à ébullition et au premier bouillon, éplucher les marrons en enlevant les deux peaux.</a:t>
            </a:r>
          </a:p>
          <a:p>
            <a:pPr>
              <a:buNone/>
            </a:pPr>
            <a:r>
              <a:rPr lang="fr-FR" sz="800" dirty="0" smtClean="0">
                <a:latin typeface="Arial" pitchFamily="34" charset="0"/>
                <a:cs typeface="Arial" pitchFamily="34" charset="0"/>
              </a:rPr>
              <a:t>	Quand l’heure s’est écoulée, ajouter les marrons dans la cocotte et laisser encore cuire 15 à 20 mn.</a:t>
            </a:r>
          </a:p>
          <a:p>
            <a:pPr>
              <a:buNone/>
            </a:pPr>
            <a:r>
              <a:rPr lang="fr-FR" sz="800" dirty="0" smtClean="0">
                <a:latin typeface="Arial" pitchFamily="34" charset="0"/>
                <a:cs typeface="Arial" pitchFamily="34" charset="0"/>
              </a:rPr>
              <a:t>	Servir avec une viande blanche ou une volaille rôtie ou braisée.</a:t>
            </a:r>
          </a:p>
          <a:p>
            <a:pPr>
              <a:buNone/>
            </a:pP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SOUPE FENOUILS - CAROTTES</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- 3 fenouils</a:t>
            </a:r>
          </a:p>
          <a:p>
            <a:pPr>
              <a:buNone/>
            </a:pPr>
            <a:r>
              <a:rPr lang="fr-FR" sz="800" dirty="0" smtClean="0">
                <a:latin typeface="Arial" pitchFamily="34" charset="0"/>
                <a:cs typeface="Arial" pitchFamily="34" charset="0"/>
              </a:rPr>
              <a:t>	 		- 3 carottes</a:t>
            </a:r>
          </a:p>
          <a:p>
            <a:pPr>
              <a:buNone/>
            </a:pPr>
            <a:r>
              <a:rPr lang="fr-FR" sz="800" dirty="0" smtClean="0">
                <a:latin typeface="Arial" pitchFamily="34" charset="0"/>
                <a:cs typeface="Arial" pitchFamily="34" charset="0"/>
              </a:rPr>
              <a:t>			- 2 pommes de terre</a:t>
            </a:r>
          </a:p>
          <a:p>
            <a:pPr>
              <a:buNone/>
            </a:pPr>
            <a:r>
              <a:rPr lang="fr-FR" sz="800" dirty="0" smtClean="0">
                <a:latin typeface="Arial" pitchFamily="34" charset="0"/>
                <a:cs typeface="Arial" pitchFamily="34" charset="0"/>
              </a:rPr>
              <a:t>	 		- noix de muscade, sel, poivre</a:t>
            </a:r>
          </a:p>
          <a:p>
            <a:pPr>
              <a:buNone/>
            </a:pPr>
            <a:r>
              <a:rPr lang="fr-FR" sz="800" dirty="0" smtClean="0">
                <a:latin typeface="Arial" pitchFamily="34" charset="0"/>
                <a:cs typeface="Arial" pitchFamily="34" charset="0"/>
              </a:rPr>
              <a:t>	 		- un peu de crème fraîche</a:t>
            </a:r>
            <a:br>
              <a:rPr lang="fr-FR" sz="800" dirty="0" smtClean="0">
                <a:latin typeface="Arial" pitchFamily="34" charset="0"/>
                <a:cs typeface="Arial" pitchFamily="34" charset="0"/>
              </a:rPr>
            </a:br>
            <a:r>
              <a:rPr lang="fr-FR" sz="800" dirty="0" smtClean="0">
                <a:latin typeface="Arial" pitchFamily="34" charset="0"/>
                <a:cs typeface="Arial" pitchFamily="34" charset="0"/>
              </a:rPr>
              <a:t>Bien rincer les légumes, puis éplucher les carottes et les pommes de terre. Détailler tous les légumes en petits morceaux.</a:t>
            </a:r>
            <a:br>
              <a:rPr lang="fr-FR" sz="800" dirty="0" smtClean="0">
                <a:latin typeface="Arial" pitchFamily="34" charset="0"/>
                <a:cs typeface="Arial" pitchFamily="34" charset="0"/>
              </a:rPr>
            </a:br>
            <a:r>
              <a:rPr lang="fr-FR" sz="800" dirty="0" smtClean="0">
                <a:latin typeface="Arial" pitchFamily="34" charset="0"/>
                <a:cs typeface="Arial" pitchFamily="34" charset="0"/>
              </a:rPr>
              <a:t>Faire les bouillir dans un litre et demi d'eau salée pendant 20 à 30 mn.</a:t>
            </a:r>
            <a:br>
              <a:rPr lang="fr-FR" sz="800" dirty="0" smtClean="0">
                <a:latin typeface="Arial" pitchFamily="34" charset="0"/>
                <a:cs typeface="Arial" pitchFamily="34" charset="0"/>
              </a:rPr>
            </a:br>
            <a:r>
              <a:rPr lang="fr-FR" sz="800" dirty="0" smtClean="0">
                <a:latin typeface="Arial" pitchFamily="34" charset="0"/>
                <a:cs typeface="Arial" pitchFamily="34" charset="0"/>
              </a:rPr>
              <a:t>Passer le tout au mixer. Assaisonner. </a:t>
            </a:r>
          </a:p>
          <a:p>
            <a:pPr>
              <a:buNone/>
            </a:pPr>
            <a:r>
              <a:rPr lang="fr-FR" sz="800" dirty="0" smtClean="0">
                <a:latin typeface="Arial" pitchFamily="34" charset="0"/>
                <a:cs typeface="Arial" pitchFamily="34" charset="0"/>
              </a:rPr>
              <a:t>	Ajouter de la crème fraîche dans les assiettes, selon le goût de chacun.</a:t>
            </a:r>
          </a:p>
          <a:p>
            <a:pPr>
              <a:buNone/>
            </a:pPr>
            <a:endParaRPr lang="fr-FR" sz="800" dirty="0" smtClean="0">
              <a:latin typeface="Arial" pitchFamily="34" charset="0"/>
              <a:cs typeface="Arial" pitchFamily="34" charset="0"/>
            </a:endParaRPr>
          </a:p>
          <a:p>
            <a:pPr>
              <a:buNone/>
            </a:pPr>
            <a:endParaRPr lang="fr-FR" sz="800" b="1" dirty="0" smtClean="0">
              <a:latin typeface="Arial" pitchFamily="34" charset="0"/>
              <a:cs typeface="Arial" pitchFamily="34" charset="0"/>
            </a:endParaRPr>
          </a:p>
          <a:p>
            <a:pPr>
              <a:buNone/>
            </a:pPr>
            <a:r>
              <a:rPr lang="fr-FR" sz="800" b="1" dirty="0" smtClean="0">
                <a:latin typeface="Arial" pitchFamily="34" charset="0"/>
                <a:cs typeface="Arial" pitchFamily="34" charset="0"/>
              </a:rPr>
              <a:t>	</a:t>
            </a: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FENOUIL ET POULET</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b="1" dirty="0" smtClean="0">
                <a:latin typeface="Arial" pitchFamily="34" charset="0"/>
                <a:cs typeface="Arial" pitchFamily="34" charset="0"/>
              </a:rPr>
              <a:t> :</a:t>
            </a:r>
            <a:r>
              <a:rPr lang="fr-FR" sz="800" dirty="0" smtClean="0">
                <a:latin typeface="Arial" pitchFamily="34" charset="0"/>
                <a:cs typeface="Arial" pitchFamily="34" charset="0"/>
              </a:rPr>
              <a:t> 	- 4 fenouils</a:t>
            </a:r>
            <a:br>
              <a:rPr lang="fr-FR" sz="800" dirty="0" smtClean="0">
                <a:latin typeface="Arial" pitchFamily="34" charset="0"/>
                <a:cs typeface="Arial" pitchFamily="34" charset="0"/>
              </a:rPr>
            </a:br>
            <a:r>
              <a:rPr lang="fr-FR" sz="800" dirty="0" smtClean="0">
                <a:latin typeface="Arial" pitchFamily="34" charset="0"/>
                <a:cs typeface="Arial" pitchFamily="34" charset="0"/>
              </a:rPr>
              <a:t> 		- 4 escalopes de poulet</a:t>
            </a:r>
            <a:br>
              <a:rPr lang="fr-FR" sz="800" dirty="0" smtClean="0">
                <a:latin typeface="Arial" pitchFamily="34" charset="0"/>
                <a:cs typeface="Arial" pitchFamily="34" charset="0"/>
              </a:rPr>
            </a:br>
            <a:r>
              <a:rPr lang="fr-FR" sz="800" dirty="0" smtClean="0">
                <a:latin typeface="Arial" pitchFamily="34" charset="0"/>
                <a:cs typeface="Arial" pitchFamily="34" charset="0"/>
              </a:rPr>
              <a:t> 		- 1 cuillère à soupe d'huile d'olive</a:t>
            </a:r>
            <a:br>
              <a:rPr lang="fr-FR" sz="800" dirty="0" smtClean="0">
                <a:latin typeface="Arial" pitchFamily="34" charset="0"/>
                <a:cs typeface="Arial" pitchFamily="34" charset="0"/>
              </a:rPr>
            </a:br>
            <a:r>
              <a:rPr lang="fr-FR" sz="800" dirty="0" smtClean="0">
                <a:latin typeface="Arial" pitchFamily="34" charset="0"/>
                <a:cs typeface="Arial" pitchFamily="34" charset="0"/>
              </a:rPr>
              <a:t> 		- 1 cuillère à soupe de fond de volaille</a:t>
            </a:r>
            <a:br>
              <a:rPr lang="fr-FR" sz="800" dirty="0" smtClean="0">
                <a:latin typeface="Arial" pitchFamily="34" charset="0"/>
                <a:cs typeface="Arial" pitchFamily="34" charset="0"/>
              </a:rPr>
            </a:br>
            <a:r>
              <a:rPr lang="fr-FR" sz="800" dirty="0" smtClean="0">
                <a:latin typeface="Arial" pitchFamily="34" charset="0"/>
                <a:cs typeface="Arial" pitchFamily="34" charset="0"/>
              </a:rPr>
              <a:t> 		- 1 cuillère à soupe de pastis</a:t>
            </a:r>
          </a:p>
          <a:p>
            <a:pPr>
              <a:buNone/>
            </a:pPr>
            <a:r>
              <a:rPr lang="fr-FR" sz="800" dirty="0" smtClean="0">
                <a:latin typeface="Arial" pitchFamily="34" charset="0"/>
                <a:cs typeface="Arial" pitchFamily="34" charset="0"/>
              </a:rPr>
              <a:t>	 		- sel, poivre, basilic, romarin.</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les bulbes de fenouil en tranches pas trop fines.</a:t>
            </a:r>
            <a:br>
              <a:rPr lang="fr-FR" sz="800" dirty="0" smtClean="0">
                <a:latin typeface="Arial" pitchFamily="34" charset="0"/>
                <a:cs typeface="Arial" pitchFamily="34" charset="0"/>
              </a:rPr>
            </a:br>
            <a:r>
              <a:rPr lang="fr-FR" sz="800" dirty="0" smtClean="0">
                <a:latin typeface="Arial" pitchFamily="34" charset="0"/>
                <a:cs typeface="Arial" pitchFamily="34" charset="0"/>
              </a:rPr>
              <a:t>Les faire cuire à la vapeur ou à l’eau. Ils ne doivent pas être tout mous, mais la pointe d'un couteau doit pouvoir s'y enfoncer facilement.</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les escalopes en lanières.</a:t>
            </a:r>
            <a:br>
              <a:rPr lang="fr-FR" sz="800" dirty="0" smtClean="0">
                <a:latin typeface="Arial" pitchFamily="34" charset="0"/>
                <a:cs typeface="Arial" pitchFamily="34" charset="0"/>
              </a:rPr>
            </a:br>
            <a:r>
              <a:rPr lang="fr-FR" sz="800" dirty="0" smtClean="0">
                <a:latin typeface="Arial" pitchFamily="34" charset="0"/>
                <a:cs typeface="Arial" pitchFamily="34" charset="0"/>
              </a:rPr>
              <a:t>Tapisser un plat des tranches de fenouil, recouvrir des lanières de poulet, puis à nouveau de fenouil.</a:t>
            </a:r>
            <a:br>
              <a:rPr lang="fr-FR" sz="800" dirty="0" smtClean="0">
                <a:latin typeface="Arial" pitchFamily="34" charset="0"/>
                <a:cs typeface="Arial" pitchFamily="34" charset="0"/>
              </a:rPr>
            </a:br>
            <a:r>
              <a:rPr lang="fr-FR" sz="800" dirty="0" smtClean="0">
                <a:latin typeface="Arial" pitchFamily="34" charset="0"/>
                <a:cs typeface="Arial" pitchFamily="34" charset="0"/>
              </a:rPr>
              <a:t>Mélanger le fond de volaille, le pastis et l'huile d'olive avec un peu d'eau. Verser sur les fenouils et le poulet.</a:t>
            </a:r>
            <a:br>
              <a:rPr lang="fr-FR" sz="800" dirty="0" smtClean="0">
                <a:latin typeface="Arial" pitchFamily="34" charset="0"/>
                <a:cs typeface="Arial" pitchFamily="34" charset="0"/>
              </a:rPr>
            </a:br>
            <a:r>
              <a:rPr lang="fr-FR" sz="800" dirty="0" smtClean="0">
                <a:latin typeface="Arial" pitchFamily="34" charset="0"/>
                <a:cs typeface="Arial" pitchFamily="34" charset="0"/>
              </a:rPr>
              <a:t>Saler, poivrer, parsemer d'un peu de basilic et de romarin.</a:t>
            </a:r>
            <a:br>
              <a:rPr lang="fr-FR" sz="800" dirty="0" smtClean="0">
                <a:latin typeface="Arial" pitchFamily="34" charset="0"/>
                <a:cs typeface="Arial" pitchFamily="34" charset="0"/>
              </a:rPr>
            </a:br>
            <a:r>
              <a:rPr lang="fr-FR" sz="800" dirty="0" smtClean="0">
                <a:latin typeface="Arial" pitchFamily="34" charset="0"/>
                <a:cs typeface="Arial" pitchFamily="34" charset="0"/>
              </a:rPr>
              <a:t>Enfourner 1/4 d'heure à thermostat 6 (180°C).</a:t>
            </a:r>
          </a:p>
          <a:p>
            <a:endParaRPr lang="fr-FR" sz="800" dirty="0">
              <a:latin typeface="Arial" pitchFamily="34" charset="0"/>
              <a:cs typeface="Arial" pitchFamily="34" charset="0"/>
            </a:endParaRPr>
          </a:p>
        </p:txBody>
      </p:sp>
      <p:pic>
        <p:nvPicPr>
          <p:cNvPr id="9" name="Picture 9" descr="http://3.bp.blogspot.com/-mNZkAy63s0E/TqsUZKcSdzI/AAAAAAAABP8/Yn_lFZE4VD4/s1600/08-fenouil-ok.jpg"/>
          <p:cNvPicPr>
            <a:picLocks noChangeAspect="1" noChangeArrowheads="1"/>
          </p:cNvPicPr>
          <p:nvPr/>
        </p:nvPicPr>
        <p:blipFill>
          <a:blip r:embed="rId4" cstate="print"/>
          <a:srcRect/>
          <a:stretch>
            <a:fillRect/>
          </a:stretch>
        </p:blipFill>
        <p:spPr bwMode="auto">
          <a:xfrm>
            <a:off x="5724128" y="332656"/>
            <a:ext cx="1091680" cy="118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FENOUIL</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1547664" y="1844824"/>
            <a:ext cx="6029672" cy="4114800"/>
          </a:xfrm>
        </p:spPr>
        <p:txBody>
          <a:bodyPr/>
          <a:lstStyle/>
          <a:p>
            <a:r>
              <a:rPr lang="fr-FR" sz="800" b="1" dirty="0" smtClean="0">
                <a:latin typeface="Arial" pitchFamily="34" charset="0"/>
                <a:cs typeface="Arial" pitchFamily="34" charset="0"/>
              </a:rPr>
              <a:t>CŒURS DE FENOUIL BRAISÉS DANS LEUR COULIS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- 4 gros fenouils frais		</a:t>
            </a:r>
          </a:p>
          <a:p>
            <a:pPr>
              <a:buNone/>
            </a:pPr>
            <a:r>
              <a:rPr lang="fr-FR" sz="800" dirty="0" smtClean="0">
                <a:latin typeface="Arial" pitchFamily="34" charset="0"/>
                <a:cs typeface="Arial" pitchFamily="34" charset="0"/>
              </a:rPr>
              <a:t>			- ½ c. à c. de sucre</a:t>
            </a:r>
          </a:p>
          <a:p>
            <a:pPr>
              <a:buNone/>
            </a:pPr>
            <a:r>
              <a:rPr lang="fr-FR" sz="800" dirty="0" smtClean="0">
                <a:latin typeface="Arial" pitchFamily="34" charset="0"/>
                <a:cs typeface="Arial" pitchFamily="34" charset="0"/>
              </a:rPr>
              <a:t>			- 1 gros oignon			</a:t>
            </a:r>
          </a:p>
          <a:p>
            <a:pPr>
              <a:buNone/>
            </a:pPr>
            <a:r>
              <a:rPr lang="fr-FR" sz="800" dirty="0" smtClean="0">
                <a:latin typeface="Arial" pitchFamily="34" charset="0"/>
                <a:cs typeface="Arial" pitchFamily="34" charset="0"/>
              </a:rPr>
              <a:t>			- 2 c. à s. d’huile d’olive</a:t>
            </a:r>
          </a:p>
          <a:p>
            <a:pPr>
              <a:buNone/>
            </a:pPr>
            <a:r>
              <a:rPr lang="fr-FR" sz="800" dirty="0" smtClean="0">
                <a:latin typeface="Arial" pitchFamily="34" charset="0"/>
                <a:cs typeface="Arial" pitchFamily="34" charset="0"/>
              </a:rPr>
              <a:t>			- 1 poivron rouge (facultatif) 		</a:t>
            </a:r>
          </a:p>
          <a:p>
            <a:pPr>
              <a:buNone/>
            </a:pPr>
            <a:r>
              <a:rPr lang="fr-FR" sz="800" dirty="0" smtClean="0">
                <a:latin typeface="Arial" pitchFamily="34" charset="0"/>
                <a:cs typeface="Arial" pitchFamily="34" charset="0"/>
              </a:rPr>
              <a:t>			- 2 c. à s. de feuilles de coriandre</a:t>
            </a:r>
          </a:p>
          <a:p>
            <a:pPr>
              <a:buNone/>
            </a:pPr>
            <a:r>
              <a:rPr lang="fr-FR" sz="800" dirty="0" smtClean="0">
                <a:latin typeface="Arial" pitchFamily="34" charset="0"/>
                <a:cs typeface="Arial" pitchFamily="34" charset="0"/>
              </a:rPr>
              <a:t>	 		- 1 gousse d’ail			</a:t>
            </a:r>
          </a:p>
          <a:p>
            <a:pPr>
              <a:buNone/>
            </a:pPr>
            <a:r>
              <a:rPr lang="fr-FR" sz="800" dirty="0" smtClean="0">
                <a:latin typeface="Arial" pitchFamily="34" charset="0"/>
                <a:cs typeface="Arial" pitchFamily="34" charset="0"/>
              </a:rPr>
              <a:t>			- 24 olives noires dénoyautées</a:t>
            </a:r>
          </a:p>
          <a:p>
            <a:pPr>
              <a:buNone/>
            </a:pPr>
            <a:r>
              <a:rPr lang="fr-FR" sz="800" dirty="0" smtClean="0">
                <a:latin typeface="Arial" pitchFamily="34" charset="0"/>
                <a:cs typeface="Arial" pitchFamily="34" charset="0"/>
              </a:rPr>
              <a:t>	 		- 10 à 15 c. à s. de bouillon de volaille</a:t>
            </a:r>
          </a:p>
          <a:p>
            <a:pPr>
              <a:buNone/>
            </a:pPr>
            <a:r>
              <a:rPr lang="fr-FR" sz="800" dirty="0" smtClean="0">
                <a:latin typeface="Arial" pitchFamily="34" charset="0"/>
                <a:cs typeface="Arial" pitchFamily="34" charset="0"/>
              </a:rPr>
              <a:t>	 		- Sel et poivre</a:t>
            </a:r>
          </a:p>
          <a:p>
            <a:pPr>
              <a:buNone/>
            </a:pPr>
            <a:r>
              <a:rPr lang="fr-FR" sz="800" dirty="0" smtClean="0">
                <a:latin typeface="Arial" pitchFamily="34" charset="0"/>
                <a:cs typeface="Arial" pitchFamily="34" charset="0"/>
              </a:rPr>
              <a:t>	 		- 2 tomates moyennes</a:t>
            </a:r>
          </a:p>
          <a:p>
            <a:pPr>
              <a:buNone/>
            </a:pPr>
            <a:r>
              <a:rPr lang="fr-FR" sz="800" dirty="0" smtClean="0">
                <a:latin typeface="Arial" pitchFamily="34" charset="0"/>
                <a:cs typeface="Arial" pitchFamily="34" charset="0"/>
              </a:rPr>
              <a:t>	Préparez les fenouils en coupant le départ des branches, coupez au ras la base de la racine. A l’aide d’un couteau économe, pelez les enveloppes extérieures puis coupez chaque fenouil en deux dans le sens de la hauteur.</a:t>
            </a:r>
            <a:br>
              <a:rPr lang="fr-FR" sz="800" dirty="0" smtClean="0">
                <a:latin typeface="Arial" pitchFamily="34" charset="0"/>
                <a:cs typeface="Arial" pitchFamily="34" charset="0"/>
              </a:rPr>
            </a:br>
            <a:r>
              <a:rPr lang="fr-FR" sz="800" dirty="0" smtClean="0">
                <a:latin typeface="Arial" pitchFamily="34" charset="0"/>
                <a:cs typeface="Arial" pitchFamily="34" charset="0"/>
              </a:rPr>
              <a:t>Préchauffez le four à 150°C (th.5-6). Epluchez l’oignon et coupez-le en fines lamelles.</a:t>
            </a:r>
          </a:p>
          <a:p>
            <a:pPr>
              <a:buNone/>
            </a:pPr>
            <a:r>
              <a:rPr lang="fr-FR" sz="800" dirty="0" smtClean="0">
                <a:latin typeface="Arial" pitchFamily="34" charset="0"/>
                <a:cs typeface="Arial" pitchFamily="34" charset="0"/>
              </a:rPr>
              <a:t>	Dans une cocotte, versez l’huile d’olive. Ajoutez les rondelles d’oignon et de poivron. Faites cuire à feu doux en remuant fréquemment à l’aide d’une cuillère en bois en veillant bien à ce que les légumes ne se colorent pas. Lorsqu’ils commencent à devenir fondant, ajoutez la gousse d’ail épluché et écrasé et rangez les demi fenouils au fond de la cocotte. Ajoutez le bouillon de volaille et salez. Donnez un bouillon, couvrez puis enfournez et laissez cuire.</a:t>
            </a:r>
          </a:p>
          <a:p>
            <a:pPr>
              <a:buNone/>
            </a:pPr>
            <a:r>
              <a:rPr lang="fr-FR" sz="800" dirty="0" smtClean="0">
                <a:latin typeface="Arial" pitchFamily="34" charset="0"/>
                <a:cs typeface="Arial" pitchFamily="34" charset="0"/>
              </a:rPr>
              <a:t>	Pendant ce temps, pelez, épépinez et coupez les tomates en gros dés. Ajoutez-les ainsi que le sucre aux fenouils puis remettez au four pour 20 minutes. Hachez grossièrement la coriandre.</a:t>
            </a:r>
          </a:p>
          <a:p>
            <a:pPr>
              <a:buNone/>
            </a:pPr>
            <a:r>
              <a:rPr lang="fr-FR" sz="800" dirty="0" smtClean="0">
                <a:latin typeface="Arial" pitchFamily="34" charset="0"/>
                <a:cs typeface="Arial" pitchFamily="34" charset="0"/>
              </a:rPr>
              <a:t>	Retirez les fenouils de la cocotte avec une écumoire et rangez-les dans un plat creux allant au four. Tenez-les au chaud. Versez le jus de cuisson des fenouils, l’oignon, l’ail, le poivron, les tomates dans votre mixeur et réduisez-le tout en purée.</a:t>
            </a:r>
          </a:p>
          <a:p>
            <a:pPr>
              <a:buNone/>
            </a:pPr>
            <a:r>
              <a:rPr lang="fr-FR" sz="800" dirty="0" smtClean="0">
                <a:latin typeface="Arial" pitchFamily="34" charset="0"/>
                <a:cs typeface="Arial" pitchFamily="34" charset="0"/>
              </a:rPr>
              <a:t>	Mettez cette purée liquide à point de sel. Poivrez largement puis passez-la au travers d’une passoire fine sur les fenouils.</a:t>
            </a:r>
          </a:p>
          <a:p>
            <a:pPr>
              <a:buNone/>
            </a:pPr>
            <a:r>
              <a:rPr lang="fr-FR" sz="800" dirty="0" smtClean="0">
                <a:latin typeface="Arial" pitchFamily="34" charset="0"/>
                <a:cs typeface="Arial" pitchFamily="34" charset="0"/>
              </a:rPr>
              <a:t>	Répartissez les olives dénoyautées sur les fenouils, puis passez au four, toujours à 150°C pendant 10 minutes.</a:t>
            </a:r>
          </a:p>
          <a:p>
            <a:pPr>
              <a:buNone/>
            </a:pPr>
            <a:r>
              <a:rPr lang="fr-FR" sz="800" dirty="0" smtClean="0">
                <a:latin typeface="Arial" pitchFamily="34" charset="0"/>
                <a:cs typeface="Arial" pitchFamily="34" charset="0"/>
              </a:rPr>
              <a:t>	Au moment de servir, parsemez de coriandre hachée.</a:t>
            </a:r>
          </a:p>
          <a:p>
            <a:endParaRPr lang="fr-FR" sz="800" dirty="0">
              <a:latin typeface="Arial" pitchFamily="34" charset="0"/>
              <a:cs typeface="Arial" pitchFamily="34" charset="0"/>
            </a:endParaRPr>
          </a:p>
        </p:txBody>
      </p:sp>
      <p:pic>
        <p:nvPicPr>
          <p:cNvPr id="9" name="Picture 9" descr="http://3.bp.blogspot.com/-mNZkAy63s0E/TqsUZKcSdzI/AAAAAAAABP8/Yn_lFZE4VD4/s1600/08-fenouil-ok.jpg"/>
          <p:cNvPicPr>
            <a:picLocks noChangeAspect="1" noChangeArrowheads="1"/>
          </p:cNvPicPr>
          <p:nvPr/>
        </p:nvPicPr>
        <p:blipFill>
          <a:blip r:embed="rId4" cstate="print"/>
          <a:srcRect/>
          <a:stretch>
            <a:fillRect/>
          </a:stretch>
        </p:blipFill>
        <p:spPr bwMode="auto">
          <a:xfrm>
            <a:off x="5724128" y="332656"/>
            <a:ext cx="1091680" cy="118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FENOUIL</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SALADE DE FENOUIL À LA FETA ET AUX CACAHUÈTES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Pour </a:t>
            </a:r>
            <a:r>
              <a:rPr lang="fr-FR" sz="800" dirty="0" smtClean="0">
                <a:latin typeface="Arial" pitchFamily="34" charset="0"/>
                <a:cs typeface="Arial" pitchFamily="34" charset="0"/>
              </a:rPr>
              <a:t>un fenouil, il vous faut </a:t>
            </a:r>
            <a:r>
              <a:rPr lang="fr-FR" sz="800" dirty="0" smtClean="0">
                <a:latin typeface="Arial" pitchFamily="34" charset="0"/>
                <a:cs typeface="Arial" pitchFamily="34" charset="0"/>
              </a:rPr>
              <a:t>:	- </a:t>
            </a:r>
            <a:r>
              <a:rPr lang="fr-FR" sz="800" dirty="0" smtClean="0">
                <a:latin typeface="Arial" pitchFamily="34" charset="0"/>
                <a:cs typeface="Arial" pitchFamily="34" charset="0"/>
              </a:rPr>
              <a:t>50 g de cacahuètes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- 10 g de feta</a:t>
            </a:r>
          </a:p>
          <a:p>
            <a:pPr>
              <a:buNone/>
            </a:pPr>
            <a:r>
              <a:rPr lang="fr-FR" sz="800" dirty="0" smtClean="0">
                <a:latin typeface="Arial" pitchFamily="34" charset="0"/>
                <a:cs typeface="Arial" pitchFamily="34" charset="0"/>
              </a:rPr>
              <a:t>	Et </a:t>
            </a:r>
            <a:r>
              <a:rPr lang="fr-FR" sz="800" dirty="0" smtClean="0">
                <a:latin typeface="Arial" pitchFamily="34" charset="0"/>
                <a:cs typeface="Arial" pitchFamily="34" charset="0"/>
              </a:rPr>
              <a:t>pour votre vinaigrette </a:t>
            </a:r>
            <a:r>
              <a:rPr lang="fr-FR" sz="800" dirty="0" smtClean="0">
                <a:latin typeface="Arial" pitchFamily="34" charset="0"/>
                <a:cs typeface="Arial" pitchFamily="34" charset="0"/>
              </a:rPr>
              <a:t>:	- </a:t>
            </a:r>
            <a:r>
              <a:rPr lang="fr-FR" sz="800" dirty="0" smtClean="0">
                <a:latin typeface="Arial" pitchFamily="34" charset="0"/>
                <a:cs typeface="Arial" pitchFamily="34" charset="0"/>
              </a:rPr>
              <a:t>du vinaigre balsamique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de l’huile d’olive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des herbes aromatiques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de la cannelle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du sel et du poivre</a:t>
            </a:r>
          </a:p>
          <a:p>
            <a:pPr>
              <a:buNone/>
            </a:pPr>
            <a:r>
              <a:rPr lang="fr-FR" sz="800" dirty="0" smtClean="0">
                <a:latin typeface="Arial" pitchFamily="34" charset="0"/>
                <a:cs typeface="Arial" pitchFamily="34" charset="0"/>
              </a:rPr>
              <a:t>	Faites </a:t>
            </a:r>
            <a:r>
              <a:rPr lang="fr-FR" sz="800" dirty="0" smtClean="0">
                <a:latin typeface="Arial" pitchFamily="34" charset="0"/>
                <a:cs typeface="Arial" pitchFamily="34" charset="0"/>
              </a:rPr>
              <a:t>cuire à l’eau bouillante salée le fenouil coupé en petits quartiers, en les gardant croquants. Mélangez les encore chauds avec les cacahuètes et la feta en tranche, puis assaisonnez avec la vinaigrette. Ajoutez les aromatiques et saupoudrez de cannelle avant de servir.</a:t>
            </a:r>
          </a:p>
          <a:p>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TARTE FEUILLETÉE AUX FENOUILS CARAMÉLISÉS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 une pâte feuilletée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- 4 fenouils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- 60 g de sucre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- 100 g de beurre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thym, romarin</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- 200 g d’olives vertes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sel et poivre</a:t>
            </a:r>
          </a:p>
          <a:p>
            <a:pPr>
              <a:buNone/>
            </a:pPr>
            <a:r>
              <a:rPr lang="fr-FR" sz="800" dirty="0" smtClean="0">
                <a:latin typeface="Arial" pitchFamily="34" charset="0"/>
                <a:cs typeface="Arial" pitchFamily="34" charset="0"/>
              </a:rPr>
              <a:t>	Faites </a:t>
            </a:r>
            <a:r>
              <a:rPr lang="fr-FR" sz="800" dirty="0" smtClean="0">
                <a:latin typeface="Arial" pitchFamily="34" charset="0"/>
                <a:cs typeface="Arial" pitchFamily="34" charset="0"/>
              </a:rPr>
              <a:t>d’abord blanchir les coques de fenouil. Préparez ensuite un caramel avec le sucre et une c. à s. d’eau, laissez le blondir puis ajoutez le beurre, le thym et le romarin. Mettez les fenouils à mijoter dans ce caramel avec les olives vertes, salez et poivrez légèrement, puis disposez le tout dans un moule à tarte. Recouvrez d’une pâte feuilletée et faites cuire dans un four à 200°. Renversez la tarte sur un grand plat avant de la servir avec une salade verte.</a:t>
            </a:r>
          </a:p>
          <a:p>
            <a:pPr>
              <a:buNone/>
            </a:pP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9" descr="http://3.bp.blogspot.com/-mNZkAy63s0E/TqsUZKcSdzI/AAAAAAAABP8/Yn_lFZE4VD4/s1600/08-fenouil-ok.jpg"/>
          <p:cNvPicPr>
            <a:picLocks noChangeAspect="1" noChangeArrowheads="1"/>
          </p:cNvPicPr>
          <p:nvPr/>
        </p:nvPicPr>
        <p:blipFill>
          <a:blip r:embed="rId4" cstate="print"/>
          <a:srcRect/>
          <a:stretch>
            <a:fillRect/>
          </a:stretch>
        </p:blipFill>
        <p:spPr bwMode="auto">
          <a:xfrm>
            <a:off x="5724128" y="332656"/>
            <a:ext cx="1091680" cy="1188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FENOUIL</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9" descr="http://3.bp.blogspot.com/-mNZkAy63s0E/TqsUZKcSdzI/AAAAAAAABP8/Yn_lFZE4VD4/s1600/08-fenouil-ok.jpg"/>
          <p:cNvPicPr>
            <a:picLocks noChangeAspect="1" noChangeArrowheads="1"/>
          </p:cNvPicPr>
          <p:nvPr/>
        </p:nvPicPr>
        <p:blipFill>
          <a:blip r:embed="rId4" cstate="print"/>
          <a:srcRect/>
          <a:stretch>
            <a:fillRect/>
          </a:stretch>
        </p:blipFill>
        <p:spPr bwMode="auto">
          <a:xfrm>
            <a:off x="5724128" y="332656"/>
            <a:ext cx="1091680" cy="1188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1958</TotalTime>
  <Words>40</Words>
  <Application>Microsoft Office PowerPoint</Application>
  <PresentationFormat>Affichage à l'écran (4:3)</PresentationFormat>
  <Paragraphs>83</Paragraphs>
  <Slides>5</Slides>
  <Notes>4</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5</vt:i4>
      </vt:variant>
    </vt:vector>
  </HeadingPairs>
  <TitlesOfParts>
    <vt:vector size="8" baseType="lpstr">
      <vt:lpstr>Modèle - Bloc note</vt:lpstr>
      <vt:lpstr>Feuille Microsoft Office Excel</vt:lpstr>
      <vt:lpstr>Feuille de calcul</vt:lpstr>
      <vt:lpstr>  </vt:lpstr>
      <vt:lpstr>FENOUIL</vt:lpstr>
      <vt:lpstr>FENOUIL</vt:lpstr>
      <vt:lpstr>FENOUIL</vt:lpstr>
      <vt:lpstr>FENOUIL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52</cp:revision>
  <dcterms:created xsi:type="dcterms:W3CDTF">2011-06-13T09:41:35Z</dcterms:created>
  <dcterms:modified xsi:type="dcterms:W3CDTF">2012-09-10T11:33:04Z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