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259" r:id="rId2"/>
    <p:sldId id="262" r:id="rId3"/>
    <p:sldId id="263" r:id="rId4"/>
    <p:sldId id="261"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49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03/07/2012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FRAISES</a:t>
            </a:r>
            <a:endParaRPr lang="fr-FR" dirty="0"/>
          </a:p>
        </p:txBody>
      </p:sp>
      <p:pic>
        <p:nvPicPr>
          <p:cNvPr id="9" name="Image 8" descr="FRAISES.jpg"/>
          <p:cNvPicPr>
            <a:picLocks noChangeAspect="1"/>
          </p:cNvPicPr>
          <p:nvPr/>
        </p:nvPicPr>
        <p:blipFill>
          <a:blip r:embed="rId6" cstate="print"/>
          <a:stretch>
            <a:fillRect/>
          </a:stretch>
        </p:blipFill>
        <p:spPr>
          <a:xfrm>
            <a:off x="4139952" y="332656"/>
            <a:ext cx="1414927" cy="1116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FRAISES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pPr>
              <a:buNone/>
            </a:pPr>
            <a:r>
              <a:rPr lang="fr-FR" sz="800" dirty="0" smtClean="0">
                <a:latin typeface="Arial" pitchFamily="34" charset="0"/>
                <a:cs typeface="Arial" pitchFamily="34" charset="0"/>
              </a:rPr>
              <a:t>	</a:t>
            </a:r>
            <a:r>
              <a:rPr lang="fr-FR" sz="800" b="1" dirty="0" smtClean="0">
                <a:latin typeface="Arial" pitchFamily="34" charset="0"/>
                <a:cs typeface="Arial" pitchFamily="34" charset="0"/>
              </a:rPr>
              <a:t>Voici </a:t>
            </a:r>
            <a:r>
              <a:rPr lang="fr-FR" sz="800" b="1" dirty="0" smtClean="0">
                <a:latin typeface="Arial" pitchFamily="34" charset="0"/>
                <a:cs typeface="Arial" pitchFamily="34" charset="0"/>
              </a:rPr>
              <a:t>l’un des rares fruits cultivés aux Jardins du Giessen : il fait le régal des petits et des grands.</a:t>
            </a:r>
          </a:p>
          <a:p>
            <a:pPr>
              <a:buNone/>
            </a:pPr>
            <a:r>
              <a:rPr lang="fr-FR" sz="800" b="1" dirty="0" smtClean="0">
                <a:latin typeface="Arial" pitchFamily="34" charset="0"/>
                <a:cs typeface="Arial" pitchFamily="34" charset="0"/>
              </a:rPr>
              <a:t>	Il convient des les préparer au dernier moment, en évitant de trop les manipuler et de les exposer à la chaleur.</a:t>
            </a:r>
            <a:br>
              <a:rPr lang="fr-FR" sz="800" b="1" dirty="0" smtClean="0">
                <a:latin typeface="Arial" pitchFamily="34" charset="0"/>
                <a:cs typeface="Arial" pitchFamily="34" charset="0"/>
              </a:rPr>
            </a:br>
            <a:r>
              <a:rPr lang="fr-FR" sz="800" b="1" dirty="0" smtClean="0">
                <a:latin typeface="Arial" pitchFamily="34" charset="0"/>
                <a:cs typeface="Arial" pitchFamily="34" charset="0"/>
              </a:rPr>
              <a:t>Lavez-les rapidement, sans les faire tremper, et ne les équeuter qu'après, sinon elles perdent de leur saveur et de leurs vitamines, et risquent de se gorger d'eau.</a:t>
            </a:r>
            <a:br>
              <a:rPr lang="fr-FR" sz="800" b="1" dirty="0" smtClean="0">
                <a:latin typeface="Arial" pitchFamily="34" charset="0"/>
                <a:cs typeface="Arial" pitchFamily="34" charset="0"/>
              </a:rPr>
            </a:br>
            <a:r>
              <a:rPr lang="fr-FR" sz="800" b="1" dirty="0" smtClean="0">
                <a:latin typeface="Arial" pitchFamily="34" charset="0"/>
                <a:cs typeface="Arial" pitchFamily="34" charset="0"/>
              </a:rPr>
              <a:t>Pour que leur parfum s'exhale mieux, n'oubliez pas de les sortir du réfrigérateur quelque temps avant de les déguster.</a:t>
            </a:r>
          </a:p>
          <a:p>
            <a:pPr>
              <a:buNone/>
            </a:pPr>
            <a:r>
              <a:rPr lang="fr-FR" sz="800" b="1" dirty="0" smtClean="0">
                <a:latin typeface="Arial" pitchFamily="34" charset="0"/>
                <a:cs typeface="Arial" pitchFamily="34" charset="0"/>
              </a:rPr>
              <a:t>	Servez-les en dessert : nature, au sucre, à la crème fraîche ou à la chantilly, </a:t>
            </a:r>
            <a:r>
              <a:rPr lang="fr-FR" sz="800" b="1" dirty="0" smtClean="0">
                <a:latin typeface="Arial" pitchFamily="34" charset="0"/>
                <a:cs typeface="Arial" pitchFamily="34" charset="0"/>
              </a:rPr>
              <a:t>macérées </a:t>
            </a:r>
            <a:r>
              <a:rPr lang="fr-FR" sz="800" b="1" dirty="0" smtClean="0">
                <a:latin typeface="Arial" pitchFamily="34" charset="0"/>
                <a:cs typeface="Arial" pitchFamily="34" charset="0"/>
              </a:rPr>
              <a:t>au vin rouge, au kirsch ou au champagne ! Les fraises entrent aussi dans la composition de salades de fruits, de pâtisseries (tarte, charlotte…) et de confitures.</a:t>
            </a:r>
          </a:p>
          <a:p>
            <a:endParaRPr lang="fr-FR" sz="800" b="1" dirty="0" smtClean="0">
              <a:latin typeface="Arial" pitchFamily="34" charset="0"/>
              <a:cs typeface="Arial" pitchFamily="34" charset="0"/>
            </a:endParaRPr>
          </a:p>
          <a:p>
            <a:endParaRPr lang="fr-FR" sz="800" b="1" dirty="0" smtClean="0">
              <a:latin typeface="Arial" pitchFamily="34" charset="0"/>
              <a:cs typeface="Arial" pitchFamily="34" charset="0"/>
            </a:endParaRPr>
          </a:p>
          <a:p>
            <a:endParaRPr lang="fr-FR" sz="800" b="1" dirty="0" smtClean="0">
              <a:latin typeface="Arial" pitchFamily="34" charset="0"/>
              <a:cs typeface="Arial" pitchFamily="34" charset="0"/>
            </a:endParaRPr>
          </a:p>
          <a:p>
            <a:pPr>
              <a:lnSpc>
                <a:spcPct val="150000"/>
              </a:lnSpc>
            </a:pPr>
            <a:r>
              <a:rPr lang="fr-FR" sz="800" b="1" dirty="0" smtClean="0">
                <a:latin typeface="Arial" pitchFamily="34" charset="0"/>
                <a:cs typeface="Arial" pitchFamily="34" charset="0"/>
              </a:rPr>
              <a:t>GLACE AU YAOURT ET AUX FRUITS ROUGES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a:t>
            </a:r>
            <a:r>
              <a:rPr lang="fr-FR" sz="800" dirty="0" smtClean="0">
                <a:latin typeface="Arial" pitchFamily="34" charset="0"/>
                <a:cs typeface="Arial" pitchFamily="34" charset="0"/>
              </a:rPr>
              <a:t>	- 200 g fraises </a:t>
            </a:r>
            <a:br>
              <a:rPr lang="fr-FR" sz="800" dirty="0" smtClean="0">
                <a:latin typeface="Arial" pitchFamily="34" charset="0"/>
                <a:cs typeface="Arial" pitchFamily="34" charset="0"/>
              </a:rPr>
            </a:br>
            <a:r>
              <a:rPr lang="fr-FR" sz="800" dirty="0" smtClean="0">
                <a:latin typeface="Arial" pitchFamily="34" charset="0"/>
                <a:cs typeface="Arial" pitchFamily="34" charset="0"/>
              </a:rPr>
              <a:t> 		- 1 yaourt à 0% </a:t>
            </a:r>
            <a:br>
              <a:rPr lang="fr-FR" sz="800" dirty="0" smtClean="0">
                <a:latin typeface="Arial" pitchFamily="34" charset="0"/>
                <a:cs typeface="Arial" pitchFamily="34" charset="0"/>
              </a:rPr>
            </a:br>
            <a:r>
              <a:rPr lang="fr-FR" sz="800" dirty="0" smtClean="0">
                <a:latin typeface="Arial" pitchFamily="34" charset="0"/>
                <a:cs typeface="Arial" pitchFamily="34" charset="0"/>
              </a:rPr>
              <a:t> 		- 2 à 3  cuillères à soupe sucre</a:t>
            </a:r>
            <a:br>
              <a:rPr lang="fr-FR" sz="800" dirty="0" smtClean="0">
                <a:latin typeface="Arial" pitchFamily="34" charset="0"/>
                <a:cs typeface="Arial" pitchFamily="34" charset="0"/>
              </a:rPr>
            </a:br>
            <a:r>
              <a:rPr lang="fr-FR" sz="800" dirty="0" smtClean="0">
                <a:latin typeface="Arial" pitchFamily="34" charset="0"/>
                <a:cs typeface="Arial" pitchFamily="34" charset="0"/>
              </a:rPr>
              <a:t>Mixer les fruits, le yaourt et le sucre au robot. Mettre en sorbetière ou verser cette préparation dans un récipient hermétique (plastique ou autre) au congélateur. Remuer toutes les 20 min, pour éviter la formation de cristaux. </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décoré d'une feuille de menthe et de fruits frais.</a:t>
            </a:r>
          </a:p>
          <a:p>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GLACE À LA FRAISE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- 1/2 litre de lait, </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- 1/2 gousse de vanille, </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- 3 jaunes d’œufs, </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- 50 g de sucre, </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- 500 g de fraises, </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- 150 g de sucre.</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Pour garnir: fraises à volonté. </a:t>
            </a:r>
            <a:endParaRPr lang="fr-FR" sz="800" dirty="0" smtClean="0">
              <a:latin typeface="Arial" pitchFamily="34" charset="0"/>
              <a:cs typeface="Arial" pitchFamily="34" charset="0"/>
            </a:endParaRPr>
          </a:p>
          <a:p>
            <a:pPr>
              <a:lnSpc>
                <a:spcPct val="150000"/>
              </a:lnSpc>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bouillir le lait avec la demi-gousse de vanille fendue en deux.</a:t>
            </a:r>
            <a:br>
              <a:rPr lang="fr-FR" sz="800" dirty="0" smtClean="0">
                <a:latin typeface="Arial" pitchFamily="34" charset="0"/>
                <a:cs typeface="Arial" pitchFamily="34" charset="0"/>
              </a:rPr>
            </a:br>
            <a:r>
              <a:rPr lang="fr-FR" sz="800" dirty="0" smtClean="0">
                <a:latin typeface="Arial" pitchFamily="34" charset="0"/>
                <a:cs typeface="Arial" pitchFamily="34" charset="0"/>
              </a:rPr>
              <a:t>Travaillez les jaunes d’œufs avec le sucre jusqu'à ce qu'ils moussent.</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peu à peu le lait sur ce mélange et faites épaissir sur feu doux sans laisser bouillir.</a:t>
            </a:r>
            <a:br>
              <a:rPr lang="fr-FR" sz="800" dirty="0" smtClean="0">
                <a:latin typeface="Arial" pitchFamily="34" charset="0"/>
                <a:cs typeface="Arial" pitchFamily="34" charset="0"/>
              </a:rPr>
            </a:br>
            <a:r>
              <a:rPr lang="fr-FR" sz="800" dirty="0" smtClean="0">
                <a:latin typeface="Arial" pitchFamily="34" charset="0"/>
                <a:cs typeface="Arial" pitchFamily="34" charset="0"/>
              </a:rPr>
              <a:t>Retirez du feu dès que la crème nappe la cuillère et laissez refroidir.</a:t>
            </a:r>
            <a:br>
              <a:rPr lang="fr-FR" sz="800" dirty="0" smtClean="0">
                <a:latin typeface="Arial" pitchFamily="34" charset="0"/>
                <a:cs typeface="Arial" pitchFamily="34" charset="0"/>
              </a:rPr>
            </a:br>
            <a:r>
              <a:rPr lang="fr-FR" sz="800" dirty="0" smtClean="0">
                <a:latin typeface="Arial" pitchFamily="34" charset="0"/>
                <a:cs typeface="Arial" pitchFamily="34" charset="0"/>
              </a:rPr>
              <a:t>D'autre part, lavez, égouttez et équeutez les fraises, passez-les au mixeur.</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dissoudre le sucre dans cette purée de fraises et mélangez le tout à la crème préparée.</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prendre en sorbetière.</a:t>
            </a:r>
            <a:br>
              <a:rPr lang="fr-FR" sz="800" dirty="0" smtClean="0">
                <a:latin typeface="Arial" pitchFamily="34" charset="0"/>
                <a:cs typeface="Arial" pitchFamily="34" charset="0"/>
              </a:rPr>
            </a:br>
            <a:r>
              <a:rPr lang="fr-FR" sz="800" dirty="0" smtClean="0">
                <a:latin typeface="Arial" pitchFamily="34" charset="0"/>
                <a:cs typeface="Arial" pitchFamily="34" charset="0"/>
              </a:rPr>
              <a:t>Quand la glace est prise, mais encore malléable, transvasez-la dans un moule décoratif (moule en couronne par exemple) et laissez durcir au freezer.</a:t>
            </a:r>
            <a:br>
              <a:rPr lang="fr-FR" sz="800" dirty="0" smtClean="0">
                <a:latin typeface="Arial" pitchFamily="34" charset="0"/>
                <a:cs typeface="Arial" pitchFamily="34" charset="0"/>
              </a:rPr>
            </a:br>
            <a:r>
              <a:rPr lang="fr-FR" sz="800" dirty="0" smtClean="0">
                <a:latin typeface="Arial" pitchFamily="34" charset="0"/>
                <a:cs typeface="Arial" pitchFamily="34" charset="0"/>
              </a:rPr>
              <a:t>Avant de la servir, mettez-la au réfrigérateur (30 mn environ) pour qu'elle ramollisse un peu.</a:t>
            </a:r>
            <a:br>
              <a:rPr lang="fr-FR" sz="800" dirty="0" smtClean="0">
                <a:latin typeface="Arial" pitchFamily="34" charset="0"/>
                <a:cs typeface="Arial" pitchFamily="34" charset="0"/>
              </a:rPr>
            </a:br>
            <a:r>
              <a:rPr lang="fr-FR" sz="800" dirty="0" smtClean="0">
                <a:latin typeface="Arial" pitchFamily="34" charset="0"/>
                <a:cs typeface="Arial" pitchFamily="34" charset="0"/>
              </a:rPr>
              <a:t>Démoulez et décorez de fraises entières. Servez sans attendre. </a:t>
            </a:r>
          </a:p>
          <a:p>
            <a:endParaRPr lang="fr-FR" sz="800" dirty="0">
              <a:latin typeface="Arial" pitchFamily="34" charset="0"/>
              <a:cs typeface="Arial" pitchFamily="34" charset="0"/>
            </a:endParaRPr>
          </a:p>
        </p:txBody>
      </p:sp>
      <p:pic>
        <p:nvPicPr>
          <p:cNvPr id="9" name="Image 8" descr="FRAISES.jpg"/>
          <p:cNvPicPr>
            <a:picLocks noChangeAspect="1"/>
          </p:cNvPicPr>
          <p:nvPr/>
        </p:nvPicPr>
        <p:blipFill>
          <a:blip r:embed="rId4" cstate="print"/>
          <a:stretch>
            <a:fillRect/>
          </a:stretch>
        </p:blipFill>
        <p:spPr>
          <a:xfrm>
            <a:off x="5868144" y="332656"/>
            <a:ext cx="1414927" cy="1116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FRAISES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CHEESECAKE AUX FRAISES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a:t>
            </a:r>
            <a:br>
              <a:rPr lang="fr-FR" sz="800" dirty="0" smtClean="0">
                <a:latin typeface="Arial" pitchFamily="34" charset="0"/>
                <a:cs typeface="Arial" pitchFamily="34" charset="0"/>
              </a:rPr>
            </a:br>
            <a:r>
              <a:rPr lang="fr-FR" sz="800" dirty="0" smtClean="0">
                <a:latin typeface="Arial" pitchFamily="34" charset="0"/>
                <a:cs typeface="Arial" pitchFamily="34" charset="0"/>
              </a:rPr>
              <a:t>Pour la pâte :	- 200 g de biscuits secs (type </a:t>
            </a:r>
            <a:r>
              <a:rPr lang="fr-FR" sz="800" dirty="0" smtClean="0">
                <a:latin typeface="Arial" pitchFamily="34" charset="0"/>
                <a:cs typeface="Arial" pitchFamily="34" charset="0"/>
              </a:rPr>
              <a:t>petit-		  beurre</a:t>
            </a:r>
            <a:r>
              <a:rPr lang="fr-FR" sz="800" dirty="0" smtClean="0">
                <a:latin typeface="Arial" pitchFamily="34" charset="0"/>
                <a:cs typeface="Arial" pitchFamily="34" charset="0"/>
              </a:rPr>
              <a:t>)</a:t>
            </a:r>
            <a:br>
              <a:rPr lang="fr-FR" sz="800" dirty="0" smtClean="0">
                <a:latin typeface="Arial" pitchFamily="34" charset="0"/>
                <a:cs typeface="Arial" pitchFamily="34" charset="0"/>
              </a:rPr>
            </a:br>
            <a:r>
              <a:rPr lang="fr-FR" sz="800" dirty="0" smtClean="0">
                <a:latin typeface="Arial" pitchFamily="34" charset="0"/>
                <a:cs typeface="Arial" pitchFamily="34" charset="0"/>
              </a:rPr>
              <a:t> 		- 110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Pour la garniture :	- 300 g de fraises</a:t>
            </a:r>
            <a:br>
              <a:rPr lang="fr-FR" sz="800" dirty="0" smtClean="0">
                <a:latin typeface="Arial" pitchFamily="34" charset="0"/>
                <a:cs typeface="Arial" pitchFamily="34" charset="0"/>
              </a:rPr>
            </a:br>
            <a:r>
              <a:rPr lang="fr-FR" sz="800" dirty="0" smtClean="0">
                <a:latin typeface="Arial" pitchFamily="34" charset="0"/>
                <a:cs typeface="Arial" pitchFamily="34" charset="0"/>
              </a:rPr>
              <a:t> 		- 1 citron </a:t>
            </a:r>
            <a:br>
              <a:rPr lang="fr-FR" sz="800" dirty="0" smtClean="0">
                <a:latin typeface="Arial" pitchFamily="34" charset="0"/>
                <a:cs typeface="Arial" pitchFamily="34" charset="0"/>
              </a:rPr>
            </a:br>
            <a:r>
              <a:rPr lang="fr-FR" sz="800" dirty="0" smtClean="0">
                <a:latin typeface="Arial" pitchFamily="34" charset="0"/>
                <a:cs typeface="Arial" pitchFamily="34" charset="0"/>
              </a:rPr>
              <a:t> 		- 400 g de fromage blanc bien égoutté</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- 125 g de crème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 		- 3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- 125 g de sucre semoule</a:t>
            </a:r>
            <a:br>
              <a:rPr lang="fr-FR" sz="800" dirty="0" smtClean="0">
                <a:latin typeface="Arial" pitchFamily="34" charset="0"/>
                <a:cs typeface="Arial" pitchFamily="34" charset="0"/>
              </a:rPr>
            </a:br>
            <a:r>
              <a:rPr lang="fr-FR" sz="800" dirty="0" smtClean="0">
                <a:latin typeface="Arial" pitchFamily="34" charset="0"/>
                <a:cs typeface="Arial" pitchFamily="34" charset="0"/>
              </a:rPr>
              <a:t> 		- 2 sachets de sucre vanillé</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à soupe rases de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- 1 moule à manqué à fond amovible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de 22 ou 24 cm de </a:t>
            </a:r>
            <a:r>
              <a:rPr lang="fr-FR" sz="800" dirty="0" smtClean="0">
                <a:latin typeface="Arial" pitchFamily="34" charset="0"/>
                <a:cs typeface="Arial" pitchFamily="34" charset="0"/>
              </a:rPr>
              <a:t>diamètre</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Allumez le four à thermostat 5 (150°C).</a:t>
            </a:r>
            <a:br>
              <a:rPr lang="fr-FR" sz="800" dirty="0" smtClean="0">
                <a:latin typeface="Arial" pitchFamily="34" charset="0"/>
                <a:cs typeface="Arial" pitchFamily="34" charset="0"/>
              </a:rPr>
            </a:br>
            <a:r>
              <a:rPr lang="fr-FR" sz="800" dirty="0" smtClean="0">
                <a:latin typeface="Arial" pitchFamily="34" charset="0"/>
                <a:cs typeface="Arial" pitchFamily="34" charset="0"/>
              </a:rPr>
              <a:t>Mixez les gâteaux secs avec le beurre fondu. Tapissez le moule de cette pâte en l'étalant à la main ou fourchette. Enfournez le moule pour 10 mn, puis sortez-le et laissez refroidir.</a:t>
            </a:r>
            <a:br>
              <a:rPr lang="fr-FR" sz="800" dirty="0" smtClean="0">
                <a:latin typeface="Arial" pitchFamily="34" charset="0"/>
                <a:cs typeface="Arial" pitchFamily="34" charset="0"/>
              </a:rPr>
            </a:br>
            <a:r>
              <a:rPr lang="fr-FR" sz="800" dirty="0" smtClean="0">
                <a:latin typeface="Arial" pitchFamily="34" charset="0"/>
                <a:cs typeface="Arial" pitchFamily="34" charset="0"/>
              </a:rPr>
              <a:t>Râpez le zeste du citron Lavez et équeutez les fraises, gardez-en trois ou quatre pour la décoration. Coupez les autres en deux.</a:t>
            </a:r>
            <a:br>
              <a:rPr lang="fr-FR" sz="800" dirty="0" smtClean="0">
                <a:latin typeface="Arial" pitchFamily="34" charset="0"/>
                <a:cs typeface="Arial" pitchFamily="34" charset="0"/>
              </a:rPr>
            </a:br>
            <a:r>
              <a:rPr lang="fr-FR" sz="800" dirty="0" smtClean="0">
                <a:latin typeface="Arial" pitchFamily="34" charset="0"/>
                <a:cs typeface="Arial" pitchFamily="34" charset="0"/>
              </a:rPr>
              <a:t>Mixez le fromage avec la crème fraîche, ajoutez le sucre semoule, le sucre vanillé, la farine, les œufs et le zeste de citron. Mixez 30 secondes.</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Disposez les fraises sur la pâte dans le moule. Versez dessus la crème au fromage blanc. Enfournez pour 1h10.</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refroidir le gâteau. Démoulez-le et décorez-le avec les fraises réservées.</a:t>
            </a:r>
            <a:br>
              <a:rPr lang="fr-FR" sz="800" dirty="0" smtClean="0">
                <a:latin typeface="Arial" pitchFamily="34" charset="0"/>
                <a:cs typeface="Arial" pitchFamily="34" charset="0"/>
              </a:rPr>
            </a:br>
            <a:r>
              <a:rPr lang="fr-FR" sz="800" dirty="0" smtClean="0">
                <a:latin typeface="Arial" pitchFamily="34" charset="0"/>
                <a:cs typeface="Arial" pitchFamily="34" charset="0"/>
              </a:rPr>
              <a:t>Ce gâteau se mange très frais.</a:t>
            </a:r>
          </a:p>
          <a:p>
            <a:r>
              <a:rPr lang="fr-FR" sz="800" dirty="0" smtClean="0">
                <a:latin typeface="Arial" pitchFamily="34" charset="0"/>
                <a:cs typeface="Arial" pitchFamily="34" charset="0"/>
              </a:rPr>
              <a:t>Il vaut mieux le préparer la veille.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pPr>
              <a:lnSpc>
                <a:spcPct val="150000"/>
              </a:lnSpc>
            </a:pPr>
            <a:r>
              <a:rPr lang="fr-FR" sz="800" b="1" dirty="0" smtClean="0">
                <a:latin typeface="Arial" pitchFamily="34" charset="0"/>
                <a:cs typeface="Arial" pitchFamily="34" charset="0"/>
              </a:rPr>
              <a:t>GÂTEAU GLACÉ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Ingrédients : 	- 50 cl de crème fraîche </a:t>
            </a:r>
            <a:br>
              <a:rPr lang="fr-FR" sz="800" dirty="0" smtClean="0">
                <a:latin typeface="Arial" pitchFamily="34" charset="0"/>
                <a:cs typeface="Arial" pitchFamily="34" charset="0"/>
              </a:rPr>
            </a:br>
            <a:r>
              <a:rPr lang="fr-FR" sz="800" dirty="0" smtClean="0">
                <a:latin typeface="Arial" pitchFamily="34" charset="0"/>
                <a:cs typeface="Arial" pitchFamily="34" charset="0"/>
              </a:rPr>
              <a:t> 		- 12 petites meringues </a:t>
            </a:r>
            <a:br>
              <a:rPr lang="fr-FR" sz="800" dirty="0" smtClean="0">
                <a:latin typeface="Arial" pitchFamily="34" charset="0"/>
                <a:cs typeface="Arial" pitchFamily="34" charset="0"/>
              </a:rPr>
            </a:br>
            <a:r>
              <a:rPr lang="fr-FR" sz="800" dirty="0" smtClean="0">
                <a:latin typeface="Arial" pitchFamily="34" charset="0"/>
                <a:cs typeface="Arial" pitchFamily="34" charset="0"/>
              </a:rPr>
              <a:t> 		- 1 paquet de sucre vanillé </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fraises  au sirop </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fraises ou framboises </a:t>
            </a:r>
            <a:r>
              <a:rPr lang="fr-FR" sz="800" dirty="0" smtClean="0">
                <a:latin typeface="Arial" pitchFamily="34" charset="0"/>
                <a:cs typeface="Arial" pitchFamily="34" charset="0"/>
              </a:rPr>
              <a:t>		  fraîches </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Monter la crème en chantilly avec le sucre vanillé.</a:t>
            </a:r>
            <a:br>
              <a:rPr lang="fr-FR" sz="800" dirty="0" smtClean="0">
                <a:latin typeface="Arial" pitchFamily="34" charset="0"/>
                <a:cs typeface="Arial" pitchFamily="34" charset="0"/>
              </a:rPr>
            </a:br>
            <a:r>
              <a:rPr lang="fr-FR" sz="800" dirty="0" smtClean="0">
                <a:latin typeface="Arial" pitchFamily="34" charset="0"/>
                <a:cs typeface="Arial" pitchFamily="34" charset="0"/>
              </a:rPr>
              <a:t>Écraser grossièrement les meringues, ainsi que les fruits au sirop.</a:t>
            </a:r>
            <a:br>
              <a:rPr lang="fr-FR" sz="800" dirty="0" smtClean="0">
                <a:latin typeface="Arial" pitchFamily="34" charset="0"/>
                <a:cs typeface="Arial" pitchFamily="34" charset="0"/>
              </a:rPr>
            </a:br>
            <a:r>
              <a:rPr lang="fr-FR" sz="800" dirty="0" smtClean="0">
                <a:latin typeface="Arial" pitchFamily="34" charset="0"/>
                <a:cs typeface="Arial" pitchFamily="34" charset="0"/>
              </a:rPr>
              <a:t>Les mélanger intimement, en ajoutant 4 cuillerées à soupe de sirop.</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Mélanger délicatement la crème chantilly aux meringues et fruits.</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le tout dans un moule à savarin et mettre au congélateur au minimum 3 h avant de servir.</a:t>
            </a:r>
            <a:br>
              <a:rPr lang="fr-FR" sz="800" dirty="0" smtClean="0">
                <a:latin typeface="Arial" pitchFamily="34" charset="0"/>
                <a:cs typeface="Arial" pitchFamily="34" charset="0"/>
              </a:rPr>
            </a:br>
            <a:r>
              <a:rPr lang="fr-FR" sz="800" dirty="0" smtClean="0">
                <a:latin typeface="Arial" pitchFamily="34" charset="0"/>
                <a:cs typeface="Arial" pitchFamily="34" charset="0"/>
              </a:rPr>
              <a:t>Avec les fruits frais restants, en réserver quelques uns pour le décor, et mixer le reste, avec un peu de sirop pour obtenir un coulis.</a:t>
            </a:r>
            <a:br>
              <a:rPr lang="fr-FR" sz="800" dirty="0" smtClean="0">
                <a:latin typeface="Arial" pitchFamily="34" charset="0"/>
                <a:cs typeface="Arial" pitchFamily="34" charset="0"/>
              </a:rPr>
            </a:br>
            <a:r>
              <a:rPr lang="fr-FR" sz="800" dirty="0" smtClean="0">
                <a:latin typeface="Arial" pitchFamily="34" charset="0"/>
                <a:cs typeface="Arial" pitchFamily="34" charset="0"/>
              </a:rPr>
              <a:t>Au moment de servir, tremper le moule dans de l'eau tiède quelques minutes, afin de faciliter le démoulage.</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tiédir une partie du coulis.</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des morceaux de fruits au milieu.</a:t>
            </a:r>
            <a:br>
              <a:rPr lang="fr-FR" sz="800" dirty="0" smtClean="0">
                <a:latin typeface="Arial" pitchFamily="34" charset="0"/>
                <a:cs typeface="Arial" pitchFamily="34" charset="0"/>
              </a:rPr>
            </a:br>
            <a:r>
              <a:rPr lang="fr-FR" sz="800" dirty="0" smtClean="0">
                <a:latin typeface="Arial" pitchFamily="34" charset="0"/>
                <a:cs typeface="Arial" pitchFamily="34" charset="0"/>
              </a:rPr>
              <a:t>Verser un peu de coulis tiédi sur le gâteau.</a:t>
            </a:r>
          </a:p>
          <a:p>
            <a:endParaRPr lang="fr-FR" sz="800" dirty="0">
              <a:latin typeface="Arial" pitchFamily="34" charset="0"/>
              <a:cs typeface="Arial" pitchFamily="34" charset="0"/>
            </a:endParaRPr>
          </a:p>
        </p:txBody>
      </p:sp>
      <p:pic>
        <p:nvPicPr>
          <p:cNvPr id="9" name="Image 8" descr="FRAISES.jpg"/>
          <p:cNvPicPr>
            <a:picLocks noChangeAspect="1"/>
          </p:cNvPicPr>
          <p:nvPr/>
        </p:nvPicPr>
        <p:blipFill>
          <a:blip r:embed="rId4" cstate="print"/>
          <a:stretch>
            <a:fillRect/>
          </a:stretch>
        </p:blipFill>
        <p:spPr>
          <a:xfrm>
            <a:off x="5868144" y="332656"/>
            <a:ext cx="1414927" cy="1116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FRAISES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FRAISES.jpg"/>
          <p:cNvPicPr>
            <a:picLocks noChangeAspect="1"/>
          </p:cNvPicPr>
          <p:nvPr/>
        </p:nvPicPr>
        <p:blipFill>
          <a:blip r:embed="rId4" cstate="print"/>
          <a:stretch>
            <a:fillRect/>
          </a:stretch>
        </p:blipFill>
        <p:spPr>
          <a:xfrm>
            <a:off x="5868144" y="332656"/>
            <a:ext cx="1414927" cy="1116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1902</TotalTime>
  <Words>22</Words>
  <Application>Microsoft Office PowerPoint</Application>
  <PresentationFormat>Affichage à l'écran (4:3)</PresentationFormat>
  <Paragraphs>39</Paragraphs>
  <Slides>4</Slides>
  <Notes>3</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4</vt:i4>
      </vt:variant>
    </vt:vector>
  </HeadingPairs>
  <TitlesOfParts>
    <vt:vector size="7" baseType="lpstr">
      <vt:lpstr>Modèle - Bloc note</vt:lpstr>
      <vt:lpstr>Feuille Microsoft Office Excel</vt:lpstr>
      <vt:lpstr>Feuille de calcul</vt:lpstr>
      <vt:lpstr>  </vt:lpstr>
      <vt:lpstr>FRAISES</vt:lpstr>
      <vt:lpstr>FRAISES</vt:lpstr>
      <vt:lpstr>FRAISES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48</cp:revision>
  <dcterms:created xsi:type="dcterms:W3CDTF">2011-06-13T09:41:35Z</dcterms:created>
  <dcterms:modified xsi:type="dcterms:W3CDTF">2012-07-03T08:00:19Z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