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58" r:id="rId3"/>
    <p:sldId id="260" r:id="rId4"/>
    <p:sldId id="261" r:id="rId5"/>
    <p:sldId id="26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23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27/09/2012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HARICOTS VERTS</a:t>
            </a:r>
            <a:endParaRPr lang="fr-FR" dirty="0"/>
          </a:p>
        </p:txBody>
      </p:sp>
      <p:pic>
        <p:nvPicPr>
          <p:cNvPr id="1029" name="Picture 5" descr="http://www.lefruitierdelee.com/blogs/lefruitierdelee/public/Haricots/haricot_vert_extra_fin.jpg"/>
          <p:cNvPicPr>
            <a:picLocks noChangeAspect="1" noChangeArrowheads="1"/>
          </p:cNvPicPr>
          <p:nvPr/>
        </p:nvPicPr>
        <p:blipFill>
          <a:blip r:embed="rId6" cstate="print"/>
          <a:srcRect/>
          <a:stretch>
            <a:fillRect/>
          </a:stretch>
        </p:blipFill>
        <p:spPr bwMode="auto">
          <a:xfrm>
            <a:off x="4355976" y="332656"/>
            <a:ext cx="864691" cy="115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HARICOTS VERTS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pPr algn="just">
              <a:buNone/>
            </a:pPr>
            <a:r>
              <a:rPr lang="fr-FR" sz="800" b="1" dirty="0" smtClean="0">
                <a:latin typeface="Arial" pitchFamily="34" charset="0"/>
                <a:cs typeface="Arial" pitchFamily="34" charset="0"/>
              </a:rPr>
              <a:t>	A la saison des haricots, essayez une salade de haricots, tomates, pommes de terre saupoudrée d'une fine persillade et relevée si vous l'aimez d'une pointe d'ail, ou de quelques rondelles d'oignon cru. Vous pouvez décorer de rondelles d’œuf dur.</a:t>
            </a:r>
            <a:br>
              <a:rPr lang="fr-FR" sz="800" b="1" dirty="0" smtClean="0">
                <a:latin typeface="Arial" pitchFamily="34" charset="0"/>
                <a:cs typeface="Arial" pitchFamily="34" charset="0"/>
              </a:rPr>
            </a:br>
            <a:r>
              <a:rPr lang="fr-FR" sz="800" b="1" dirty="0" smtClean="0">
                <a:latin typeface="Arial" pitchFamily="34" charset="0"/>
                <a:cs typeface="Arial" pitchFamily="34" charset="0"/>
              </a:rPr>
              <a:t>Vous pourrez également ajouter quelques haricots verts coupés en morceaux dans une soupe aux pommes de terre, poireaux, tomates.</a:t>
            </a:r>
          </a:p>
          <a:p>
            <a:pPr>
              <a:buNone/>
            </a:pP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HARICOTS VERTS AUX LARDONS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- 800 g de haricots verts</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½ verre de bouillon</a:t>
            </a:r>
            <a:br>
              <a:rPr lang="fr-FR" sz="800" dirty="0" smtClean="0">
                <a:latin typeface="Arial" pitchFamily="34" charset="0"/>
                <a:cs typeface="Arial" pitchFamily="34" charset="0"/>
              </a:rPr>
            </a:br>
            <a:r>
              <a:rPr lang="fr-FR" sz="800" dirty="0" smtClean="0">
                <a:latin typeface="Arial" pitchFamily="34" charset="0"/>
                <a:cs typeface="Arial" pitchFamily="34" charset="0"/>
              </a:rPr>
              <a:t> 		- 5 tranches de lard fumé</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les haricots et les faire cuire pendant 20 minutes à l’eau bouillante salée. Les égoutter.</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éplucher et couper les oignons en rondelles, les faire revenir.</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lardons en petits dés. Les griller dans une grande casserole, puis ajouter le bouillon, les oignons, le sel et le poivre. Mélangez délicatement avec les haricots et laisser mijoter encore 5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très chaud.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336504"/>
          </a:xfrm>
        </p:spPr>
        <p:txBody>
          <a:bodyPr/>
          <a:lstStyle/>
          <a:p>
            <a:r>
              <a:rPr lang="fr-FR" sz="800" b="1" dirty="0" smtClean="0">
                <a:latin typeface="Arial" pitchFamily="34" charset="0"/>
                <a:cs typeface="Arial" pitchFamily="34" charset="0"/>
              </a:rPr>
              <a:t>ROULÉ DE JAMBON AUX HARICOTS VERTS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(par personne) :	</a:t>
            </a:r>
          </a:p>
          <a:p>
            <a:pPr>
              <a:buNone/>
            </a:pPr>
            <a:r>
              <a:rPr lang="fr-FR" sz="800" dirty="0" smtClean="0">
                <a:latin typeface="Arial" pitchFamily="34" charset="0"/>
                <a:cs typeface="Arial" pitchFamily="34" charset="0"/>
              </a:rPr>
              <a:t>	 		- 1 fine tranche de jambon</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haricots verts cuits</a:t>
            </a:r>
            <a:br>
              <a:rPr lang="fr-FR" sz="800" dirty="0" smtClean="0">
                <a:latin typeface="Arial" pitchFamily="34" charset="0"/>
                <a:cs typeface="Arial" pitchFamily="34" charset="0"/>
              </a:rPr>
            </a:br>
            <a:r>
              <a:rPr lang="fr-FR" sz="800" dirty="0" smtClean="0">
                <a:latin typeface="Arial" pitchFamily="34" charset="0"/>
                <a:cs typeface="Arial" pitchFamily="34" charset="0"/>
              </a:rPr>
              <a:t> 		- sauce tomate et gruyère râpé à 		   volonté</a:t>
            </a:r>
            <a:br>
              <a:rPr lang="fr-FR" sz="800" dirty="0" smtClean="0">
                <a:latin typeface="Arial" pitchFamily="34" charset="0"/>
                <a:cs typeface="Arial" pitchFamily="34" charset="0"/>
              </a:rPr>
            </a:br>
            <a:r>
              <a:rPr lang="fr-FR" sz="800" dirty="0" smtClean="0">
                <a:latin typeface="Arial" pitchFamily="34" charset="0"/>
                <a:cs typeface="Arial" pitchFamily="34" charset="0"/>
              </a:rPr>
              <a:t>Prendre les haricots verts cuits, les placer dans la tranche de jambon.</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un peu de sauce tomate puis rouler la tranche de jambon.</a:t>
            </a:r>
            <a:br>
              <a:rPr lang="fr-FR" sz="800" dirty="0" smtClean="0">
                <a:latin typeface="Arial" pitchFamily="34" charset="0"/>
                <a:cs typeface="Arial" pitchFamily="34" charset="0"/>
              </a:rPr>
            </a:br>
            <a:r>
              <a:rPr lang="fr-FR" sz="800" dirty="0" smtClean="0">
                <a:latin typeface="Arial" pitchFamily="34" charset="0"/>
                <a:cs typeface="Arial" pitchFamily="34" charset="0"/>
              </a:rPr>
              <a:t>La mettre dans un plat allant au four, la tartiner de sauce tomate puis ajouter du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à four chaud pendant une quinzaine de minutes pour faire réchauffer et gratiner. </a:t>
            </a:r>
          </a:p>
          <a:p>
            <a:pPr>
              <a:buNone/>
            </a:pPr>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HARICOTS PLATS ET SES LÉGUMES</a:t>
            </a:r>
          </a:p>
          <a:p>
            <a:pPr>
              <a:buNone/>
            </a:pPr>
            <a:r>
              <a:rPr lang="fr-FR" sz="800" i="1" dirty="0" smtClean="0">
                <a:latin typeface="Arial" pitchFamily="34" charset="0"/>
                <a:cs typeface="Arial" pitchFamily="34" charset="0"/>
              </a:rPr>
              <a:t>	Recette transmise par Madame Martine GOETZ</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- 500 gr haricots plats</a:t>
            </a:r>
            <a:br>
              <a:rPr lang="fr-FR" sz="800" dirty="0" smtClean="0">
                <a:latin typeface="Arial" pitchFamily="34" charset="0"/>
                <a:cs typeface="Arial" pitchFamily="34" charset="0"/>
              </a:rPr>
            </a:br>
            <a:r>
              <a:rPr lang="fr-FR" sz="800" dirty="0" smtClean="0">
                <a:latin typeface="Arial" pitchFamily="34" charset="0"/>
                <a:cs typeface="Arial" pitchFamily="34" charset="0"/>
              </a:rPr>
              <a:t> 		 - 1 courgette</a:t>
            </a:r>
          </a:p>
          <a:p>
            <a:pPr>
              <a:buNone/>
            </a:pPr>
            <a:r>
              <a:rPr lang="fr-FR" sz="800" dirty="0" smtClean="0">
                <a:latin typeface="Arial" pitchFamily="34" charset="0"/>
                <a:cs typeface="Arial" pitchFamily="34" charset="0"/>
              </a:rPr>
              <a:t>	 		 - 3 tomates</a:t>
            </a:r>
            <a:br>
              <a:rPr lang="fr-FR" sz="800" dirty="0" smtClean="0">
                <a:latin typeface="Arial" pitchFamily="34" charset="0"/>
                <a:cs typeface="Arial" pitchFamily="34" charset="0"/>
              </a:rPr>
            </a:br>
            <a:r>
              <a:rPr lang="fr-FR" sz="800" dirty="0" smtClean="0">
                <a:latin typeface="Arial" pitchFamily="34" charset="0"/>
                <a:cs typeface="Arial" pitchFamily="34" charset="0"/>
              </a:rPr>
              <a:t> 		 - 1 fenouil</a:t>
            </a:r>
            <a:br>
              <a:rPr lang="fr-FR" sz="800" dirty="0" smtClean="0">
                <a:latin typeface="Arial" pitchFamily="34" charset="0"/>
                <a:cs typeface="Arial" pitchFamily="34" charset="0"/>
              </a:rPr>
            </a:br>
            <a:r>
              <a:rPr lang="fr-FR" sz="800" dirty="0" smtClean="0">
                <a:latin typeface="Arial" pitchFamily="34" charset="0"/>
                <a:cs typeface="Arial" pitchFamily="34" charset="0"/>
              </a:rPr>
              <a:t> 		- 1 poivron rouge</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a:t>
            </a:r>
            <a:br>
              <a:rPr lang="fr-FR" sz="800" dirty="0" smtClean="0">
                <a:latin typeface="Arial" pitchFamily="34" charset="0"/>
                <a:cs typeface="Arial" pitchFamily="34" charset="0"/>
              </a:rPr>
            </a:br>
            <a:r>
              <a:rPr lang="fr-FR" sz="800" dirty="0" smtClean="0">
                <a:latin typeface="Arial" pitchFamily="34" charset="0"/>
                <a:cs typeface="Arial" pitchFamily="34" charset="0"/>
              </a:rPr>
              <a:t> 		- 3 gousses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- 2 c à soupe de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 		- 1/2 c à café de  4 épices</a:t>
            </a:r>
            <a:br>
              <a:rPr lang="fr-FR" sz="800" dirty="0" smtClean="0">
                <a:latin typeface="Arial" pitchFamily="34" charset="0"/>
                <a:cs typeface="Arial" pitchFamily="34" charset="0"/>
              </a:rPr>
            </a:br>
            <a:r>
              <a:rPr lang="fr-FR" sz="800" dirty="0" smtClean="0">
                <a:latin typeface="Arial" pitchFamily="34" charset="0"/>
                <a:cs typeface="Arial" pitchFamily="34" charset="0"/>
              </a:rPr>
              <a:t> 		- 1/2 c à c  gingembre frais ou en 		   poudre,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Cuire les haricots plats coupés en morceaux, 7 mn dans la cocotte.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couper les légumes en petits morceaux. Faire revenir  l'oignon dans une poêle, ajouter les légumes, puis 1/2 verre d'eau et les épices. Laisser cuire les légumes à petit feu jusqu'à ce qu'ils soient cuits. Ajouter les haricots </a:t>
            </a:r>
            <a:br>
              <a:rPr lang="fr-FR" sz="800" dirty="0" smtClean="0">
                <a:latin typeface="Arial" pitchFamily="34" charset="0"/>
                <a:cs typeface="Arial" pitchFamily="34" charset="0"/>
              </a:rPr>
            </a:br>
            <a:r>
              <a:rPr lang="fr-FR" sz="800" dirty="0" smtClean="0">
                <a:latin typeface="Arial" pitchFamily="34" charset="0"/>
                <a:cs typeface="Arial" pitchFamily="34" charset="0"/>
              </a:rPr>
              <a:t>verts en fin de cuisson. Servir avec de la semoule ou du quinoa.</a:t>
            </a:r>
            <a:br>
              <a:rPr lang="fr-FR" sz="800" dirty="0" smtClean="0">
                <a:latin typeface="Arial" pitchFamily="34" charset="0"/>
                <a:cs typeface="Arial" pitchFamily="34" charset="0"/>
              </a:rPr>
            </a:br>
            <a:r>
              <a:rPr lang="fr-FR" sz="800" i="1" dirty="0" smtClean="0">
                <a:latin typeface="Arial" pitchFamily="34" charset="0"/>
                <a:cs typeface="Arial" pitchFamily="34" charset="0"/>
              </a:rPr>
              <a:t>On peut rajouter d'autres légumes, comme des champignons...</a:t>
            </a:r>
            <a:r>
              <a:rPr lang="fr-FR" sz="800" dirty="0" smtClean="0">
                <a:latin typeface="Arial" pitchFamily="34" charset="0"/>
                <a:cs typeface="Arial" pitchFamily="34" charset="0"/>
              </a:rPr>
              <a:t/>
            </a:r>
            <a:br>
              <a:rPr lang="fr-FR" sz="800" dirty="0" smtClean="0">
                <a:latin typeface="Arial" pitchFamily="34" charset="0"/>
                <a:cs typeface="Arial" pitchFamily="34" charset="0"/>
              </a:rPr>
            </a:br>
            <a:endParaRPr lang="fr-FR" sz="800" dirty="0">
              <a:latin typeface="Arial" pitchFamily="34" charset="0"/>
              <a:cs typeface="Arial" pitchFamily="34" charset="0"/>
            </a:endParaRPr>
          </a:p>
        </p:txBody>
      </p:sp>
      <p:pic>
        <p:nvPicPr>
          <p:cNvPr id="9" name="Picture 5" descr="http://www.lefruitierdelee.com/blogs/lefruitierdelee/public/Haricots/haricot_vert_extra_fin.jpg"/>
          <p:cNvPicPr>
            <a:picLocks noChangeAspect="1" noChangeArrowheads="1"/>
          </p:cNvPicPr>
          <p:nvPr/>
        </p:nvPicPr>
        <p:blipFill>
          <a:blip r:embed="rId4" cstate="print"/>
          <a:srcRect/>
          <a:stretch>
            <a:fillRect/>
          </a:stretch>
        </p:blipFill>
        <p:spPr bwMode="auto">
          <a:xfrm>
            <a:off x="4860032" y="332656"/>
            <a:ext cx="864691" cy="115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HARICOTS VERTS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HARICOTS VERTS À LA PORTUGAISE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haricots verts </a:t>
            </a:r>
          </a:p>
          <a:p>
            <a:pPr>
              <a:buNone/>
            </a:pPr>
            <a:r>
              <a:rPr lang="fr-FR" sz="800" dirty="0" smtClean="0">
                <a:latin typeface="Arial" pitchFamily="34" charset="0"/>
                <a:cs typeface="Arial" pitchFamily="34" charset="0"/>
              </a:rPr>
              <a:t>		 	- 125 g de lard de poitrine fumé</a:t>
            </a:r>
          </a:p>
          <a:p>
            <a:pPr>
              <a:buNone/>
            </a:pPr>
            <a:r>
              <a:rPr lang="fr-FR" sz="800" dirty="0" smtClean="0">
                <a:latin typeface="Arial" pitchFamily="34" charset="0"/>
                <a:cs typeface="Arial" pitchFamily="34" charset="0"/>
              </a:rPr>
              <a:t>			- 200 g de tomates</a:t>
            </a:r>
          </a:p>
          <a:p>
            <a:pPr>
              <a:buNone/>
            </a:pPr>
            <a:r>
              <a:rPr lang="fr-FR" sz="800" dirty="0" smtClean="0">
                <a:latin typeface="Arial" pitchFamily="34" charset="0"/>
                <a:cs typeface="Arial" pitchFamily="34" charset="0"/>
              </a:rPr>
              <a:t>			- 2 cuillerées d'huile d'olive</a:t>
            </a:r>
          </a:p>
          <a:p>
            <a:pPr>
              <a:buNone/>
            </a:pPr>
            <a:r>
              <a:rPr lang="fr-FR" sz="800" dirty="0" smtClean="0">
                <a:latin typeface="Arial" pitchFamily="34" charset="0"/>
                <a:cs typeface="Arial" pitchFamily="34" charset="0"/>
              </a:rPr>
              <a:t>			- 1 litre de bouillon de pot-au-feu</a:t>
            </a:r>
          </a:p>
          <a:p>
            <a:pPr>
              <a:buNone/>
            </a:pPr>
            <a:r>
              <a:rPr lang="fr-FR" sz="800" dirty="0" smtClean="0">
                <a:latin typeface="Arial" pitchFamily="34" charset="0"/>
                <a:cs typeface="Arial" pitchFamily="34" charset="0"/>
              </a:rPr>
              <a:t>			- sel, poivre. </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Dans une cocotte épaisse, faire rissoler à l'huile d'olive : lardons, tomates pelées, épépinées, et concassées. Mouiller avec le bouillon, ajouter les haricots, saler très peu, poivrer; cuire à l'étuvée (environ 1 h 15).</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avec une persillade.</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HARICOTS VERTS BRAISÉS À LA TOMATE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6 pers. :	- 1 kg de haricots verts </a:t>
            </a:r>
          </a:p>
          <a:p>
            <a:pPr>
              <a:buNone/>
            </a:pPr>
            <a:r>
              <a:rPr lang="fr-FR" sz="800" dirty="0" smtClean="0">
                <a:latin typeface="Arial" pitchFamily="34" charset="0"/>
                <a:cs typeface="Arial" pitchFamily="34" charset="0"/>
              </a:rPr>
              <a:t>			- 500 g de tomates bien mûres		- 4 gousses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 bouquet garni</a:t>
            </a:r>
            <a:br>
              <a:rPr lang="fr-FR" sz="800" dirty="0" smtClean="0">
                <a:latin typeface="Arial" pitchFamily="34" charset="0"/>
                <a:cs typeface="Arial" pitchFamily="34" charset="0"/>
              </a:rPr>
            </a:br>
            <a:r>
              <a:rPr lang="fr-FR" sz="800" dirty="0" smtClean="0">
                <a:latin typeface="Arial" pitchFamily="34" charset="0"/>
                <a:cs typeface="Arial" pitchFamily="34" charset="0"/>
              </a:rPr>
              <a:t>		-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		- 4 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Retire les extrémités des haricots, coupez-les en biseau, en tronçons d'environ 4 cm de longueur.</a:t>
            </a:r>
            <a:br>
              <a:rPr lang="fr-FR" sz="800" dirty="0" smtClean="0">
                <a:latin typeface="Arial" pitchFamily="34" charset="0"/>
                <a:cs typeface="Arial" pitchFamily="34" charset="0"/>
              </a:rPr>
            </a:br>
            <a:r>
              <a:rPr lang="fr-FR" sz="800" dirty="0" smtClean="0">
                <a:latin typeface="Arial" pitchFamily="34" charset="0"/>
                <a:cs typeface="Arial" pitchFamily="34" charset="0"/>
              </a:rPr>
              <a:t>Pelez, épépinez et coupez les tomates en dés. Écrasez l'ail.</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Émincez l'oignon et faites-le blondir à l'huile d'olive chaude dans une cocotte. Quand il commence à dorer, ajoutez haricots verts, tomates, ail et bouquet garni. Assaisonnez, et couvrez.</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cuire 1h à petit feu.</a:t>
            </a:r>
            <a:br>
              <a:rPr lang="fr-FR" sz="800" dirty="0" smtClean="0">
                <a:latin typeface="Arial" pitchFamily="34" charset="0"/>
                <a:cs typeface="Arial" pitchFamily="34" charset="0"/>
              </a:rPr>
            </a:br>
            <a:r>
              <a:rPr lang="fr-FR" sz="800" dirty="0" smtClean="0">
                <a:latin typeface="Arial" pitchFamily="34" charset="0"/>
                <a:cs typeface="Arial" pitchFamily="34" charset="0"/>
              </a:rPr>
              <a:t>Saupoudrez de persil haché au moment de servir.</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i="1" dirty="0" smtClean="0">
                <a:latin typeface="Arial" pitchFamily="34" charset="0"/>
                <a:cs typeface="Arial" pitchFamily="34" charset="0"/>
              </a:rPr>
              <a:t>Ce plat peut être servi seul ou accompagner un rôti de veau.</a:t>
            </a:r>
            <a:br>
              <a:rPr lang="fr-FR" sz="800" i="1" dirty="0" smtClean="0">
                <a:latin typeface="Arial" pitchFamily="34" charset="0"/>
                <a:cs typeface="Arial" pitchFamily="34" charset="0"/>
              </a:rPr>
            </a:br>
            <a:r>
              <a:rPr lang="fr-FR" sz="800" i="1" dirty="0" smtClean="0">
                <a:latin typeface="Arial" pitchFamily="34" charset="0"/>
                <a:cs typeface="Arial" pitchFamily="34" charset="0"/>
              </a:rPr>
              <a:t>Le mélange haricots tomates est excellent.</a:t>
            </a:r>
            <a:r>
              <a:rPr lang="fr-FR" sz="800" dirty="0" smtClean="0">
                <a:latin typeface="Arial" pitchFamily="34" charset="0"/>
                <a:cs typeface="Arial" pitchFamily="34" charset="0"/>
              </a:rPr>
              <a:t> </a:t>
            </a:r>
          </a:p>
          <a:p>
            <a:endParaRPr lang="fr-FR" sz="800" dirty="0">
              <a:latin typeface="Arial" pitchFamily="34" charset="0"/>
              <a:cs typeface="Arial" pitchFamily="34" charset="0"/>
            </a:endParaRPr>
          </a:p>
        </p:txBody>
      </p:sp>
      <p:pic>
        <p:nvPicPr>
          <p:cNvPr id="9" name="Picture 5" descr="http://www.lefruitierdelee.com/blogs/lefruitierdelee/public/Haricots/haricot_vert_extra_fin.jpg"/>
          <p:cNvPicPr>
            <a:picLocks noChangeAspect="1" noChangeArrowheads="1"/>
          </p:cNvPicPr>
          <p:nvPr/>
        </p:nvPicPr>
        <p:blipFill>
          <a:blip r:embed="rId4" cstate="print"/>
          <a:srcRect/>
          <a:stretch>
            <a:fillRect/>
          </a:stretch>
        </p:blipFill>
        <p:spPr bwMode="auto">
          <a:xfrm>
            <a:off x="4860032" y="332656"/>
            <a:ext cx="864691" cy="115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HARICOTS VERTS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HARICOTS À L’ITALIENNE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i="1" dirty="0" smtClean="0">
                <a:latin typeface="Arial" pitchFamily="34" charset="0"/>
                <a:cs typeface="Arial" pitchFamily="34" charset="0"/>
              </a:rPr>
              <a:t> </a:t>
            </a:r>
            <a:r>
              <a:rPr lang="fr-FR" sz="800" dirty="0" smtClean="0">
                <a:latin typeface="Arial" pitchFamily="34" charset="0"/>
                <a:cs typeface="Arial" pitchFamily="34" charset="0"/>
              </a:rPr>
              <a:t>		- 400 g de haricots frais</a:t>
            </a:r>
          </a:p>
          <a:p>
            <a:pPr>
              <a:buNone/>
            </a:pPr>
            <a:r>
              <a:rPr lang="fr-FR" sz="800" dirty="0" smtClean="0">
                <a:latin typeface="Arial" pitchFamily="34" charset="0"/>
                <a:cs typeface="Arial" pitchFamily="34" charset="0"/>
              </a:rPr>
              <a:t>			- 1 boîte de pulpe de tomate (ou de 		  coulis  maison)</a:t>
            </a:r>
          </a:p>
          <a:p>
            <a:pPr>
              <a:buNone/>
            </a:pPr>
            <a:r>
              <a:rPr lang="fr-FR" sz="800" dirty="0" smtClean="0">
                <a:latin typeface="Arial" pitchFamily="34" charset="0"/>
                <a:cs typeface="Arial" pitchFamily="34" charset="0"/>
              </a:rPr>
              <a:t>	 		- 2 branches de sauge</a:t>
            </a:r>
          </a:p>
          <a:p>
            <a:pPr>
              <a:buNone/>
            </a:pPr>
            <a:r>
              <a:rPr lang="fr-FR" sz="800" dirty="0" smtClean="0">
                <a:latin typeface="Arial" pitchFamily="34" charset="0"/>
                <a:cs typeface="Arial" pitchFamily="34" charset="0"/>
              </a:rPr>
              <a:t>	 		- 3 gousses d'ail</a:t>
            </a:r>
          </a:p>
          <a:p>
            <a:pPr>
              <a:buNone/>
            </a:pPr>
            <a:r>
              <a:rPr lang="fr-FR" sz="800" dirty="0" smtClean="0">
                <a:latin typeface="Arial" pitchFamily="34" charset="0"/>
                <a:cs typeface="Arial" pitchFamily="34" charset="0"/>
              </a:rPr>
              <a:t>	 		- 1 verre d'huile d'olive, sel. </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Retire les extrémités des haricots.</a:t>
            </a:r>
            <a:br>
              <a:rPr lang="fr-FR" sz="800" dirty="0" smtClean="0">
                <a:latin typeface="Arial" pitchFamily="34" charset="0"/>
                <a:cs typeface="Arial" pitchFamily="34" charset="0"/>
              </a:rPr>
            </a:br>
            <a:r>
              <a:rPr lang="fr-FR" sz="800" dirty="0" smtClean="0">
                <a:latin typeface="Arial" pitchFamily="34" charset="0"/>
                <a:cs typeface="Arial" pitchFamily="34" charset="0"/>
              </a:rPr>
              <a:t>Les faire cuire dans une casserole d'eau salée avec 1 branche de sauge, 1 gousse d'ail et 1 cuillerée d'huile d'olive pendant 30 minutes. Faire chauffer l'huile restante, ajouter les 2 gousses d'ail entières et la branche de sauge, les faire blondir. Ajouter la pulpe de tomate et une pincée de sel; faire réduire. Égoutter les haricots, les mettre dans la sauce tomate et les laisser cuire 15 mn.</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t>SALADE DE HARICOTS VERTS </a:t>
            </a:r>
            <a:endParaRPr lang="fr-FR" sz="800" dirty="0" smtClean="0"/>
          </a:p>
          <a:p>
            <a:pPr>
              <a:buNone/>
            </a:pPr>
            <a:r>
              <a:rPr lang="fr-FR" sz="800" dirty="0" smtClean="0"/>
              <a:t>	Ingrédients (pour 4 personnes) :</a:t>
            </a:r>
            <a:br>
              <a:rPr lang="fr-FR" sz="800" dirty="0" smtClean="0"/>
            </a:br>
            <a:r>
              <a:rPr lang="fr-FR" sz="800" dirty="0" smtClean="0"/>
              <a:t>		- 800 g de haricots verts</a:t>
            </a:r>
          </a:p>
          <a:p>
            <a:pPr>
              <a:buNone/>
            </a:pPr>
            <a:r>
              <a:rPr lang="fr-FR" sz="800" dirty="0" smtClean="0"/>
              <a:t>			- 1 échalote ou 1 oignon</a:t>
            </a:r>
          </a:p>
          <a:p>
            <a:pPr>
              <a:buNone/>
            </a:pPr>
            <a:r>
              <a:rPr lang="fr-FR" sz="800" dirty="0" smtClean="0"/>
              <a:t>			- quelques lardons</a:t>
            </a:r>
            <a:br>
              <a:rPr lang="fr-FR" sz="800" dirty="0" smtClean="0"/>
            </a:br>
            <a:r>
              <a:rPr lang="fr-FR" sz="800" dirty="0" smtClean="0"/>
              <a:t>Assaisonnement :</a:t>
            </a:r>
            <a:br>
              <a:rPr lang="fr-FR" sz="800" dirty="0" smtClean="0"/>
            </a:br>
            <a:r>
              <a:rPr lang="fr-FR" sz="800" dirty="0" smtClean="0"/>
              <a:t>		- 1 cuillère à soupe de vinaigre</a:t>
            </a:r>
            <a:br>
              <a:rPr lang="fr-FR" sz="800" dirty="0" smtClean="0"/>
            </a:br>
            <a:r>
              <a:rPr lang="fr-FR" sz="800" dirty="0" smtClean="0"/>
              <a:t>		- 1 cuillère à café de moutarde</a:t>
            </a:r>
            <a:br>
              <a:rPr lang="fr-FR" sz="800" dirty="0" smtClean="0"/>
            </a:br>
            <a:r>
              <a:rPr lang="fr-FR" sz="800" dirty="0" smtClean="0"/>
              <a:t>		- sel et poivre</a:t>
            </a:r>
            <a:br>
              <a:rPr lang="fr-FR" sz="800" dirty="0" smtClean="0"/>
            </a:br>
            <a:r>
              <a:rPr lang="fr-FR" sz="800" dirty="0" smtClean="0"/>
              <a:t>		- 3 cuillères à soupe d'huile</a:t>
            </a:r>
            <a:br>
              <a:rPr lang="fr-FR" sz="800" dirty="0" smtClean="0"/>
            </a:br>
            <a:r>
              <a:rPr lang="fr-FR" sz="800" dirty="0" smtClean="0"/>
              <a:t>		- 1 cuillère à soupe de persil </a:t>
            </a:r>
          </a:p>
          <a:p>
            <a:pPr>
              <a:buNone/>
            </a:pPr>
            <a:endParaRPr lang="fr-FR" sz="800" dirty="0" smtClean="0"/>
          </a:p>
          <a:p>
            <a:pPr>
              <a:lnSpc>
                <a:spcPct val="150000"/>
              </a:lnSpc>
              <a:buNone/>
            </a:pPr>
            <a:r>
              <a:rPr lang="fr-FR" sz="800" dirty="0" smtClean="0"/>
              <a:t>	Effilez les haricots verts, faites-les cuire à l'eau bouillante salée, à découvert. Le temps de cuisson varie selon la grosseur des haricots. Goûtez-les souvent pour les égoutter lorsqu'ils sont encore fermes.</a:t>
            </a:r>
            <a:br>
              <a:rPr lang="fr-FR" sz="800" dirty="0" smtClean="0"/>
            </a:br>
            <a:r>
              <a:rPr lang="fr-FR" sz="800" dirty="0" smtClean="0"/>
              <a:t>Rafraîchissez-les sous l'eau courante froide, pour qu'ils restent verts. Les déposer dans un saladier avec l’échalote émincée finement.</a:t>
            </a:r>
          </a:p>
          <a:p>
            <a:pPr>
              <a:lnSpc>
                <a:spcPct val="150000"/>
              </a:lnSpc>
              <a:buNone/>
            </a:pPr>
            <a:r>
              <a:rPr lang="fr-FR" sz="800" dirty="0" smtClean="0"/>
              <a:t>	Faites revenir les lardons dans une poêle. Lorsqu’ils sont grillés, les verser sur les haricots. Déglacez la poêle avec le vinaigre et préparez la vinaigrette avec le reste des ingrédients.</a:t>
            </a:r>
            <a:br>
              <a:rPr lang="fr-FR" sz="800" dirty="0" smtClean="0"/>
            </a:br>
            <a:r>
              <a:rPr lang="fr-FR" sz="800" dirty="0" smtClean="0"/>
              <a:t>Versez sur les haricots et mélangez.</a:t>
            </a:r>
            <a:endParaRPr lang="fr-FR" sz="800" b="1" dirty="0" smtClean="0"/>
          </a:p>
        </p:txBody>
      </p:sp>
      <p:pic>
        <p:nvPicPr>
          <p:cNvPr id="9" name="Picture 5" descr="http://www.lefruitierdelee.com/blogs/lefruitierdelee/public/Haricots/haricot_vert_extra_fin.jpg"/>
          <p:cNvPicPr>
            <a:picLocks noChangeAspect="1" noChangeArrowheads="1"/>
          </p:cNvPicPr>
          <p:nvPr/>
        </p:nvPicPr>
        <p:blipFill>
          <a:blip r:embed="rId4" cstate="print"/>
          <a:srcRect/>
          <a:stretch>
            <a:fillRect/>
          </a:stretch>
        </p:blipFill>
        <p:spPr bwMode="auto">
          <a:xfrm>
            <a:off x="4860032" y="332656"/>
            <a:ext cx="864691" cy="115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HARICOTS VERTS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www.lefruitierdelee.com/blogs/lefruitierdelee/public/Haricots/haricot_vert_extra_fin.jpg"/>
          <p:cNvPicPr>
            <a:picLocks noChangeAspect="1" noChangeArrowheads="1"/>
          </p:cNvPicPr>
          <p:nvPr/>
        </p:nvPicPr>
        <p:blipFill>
          <a:blip r:embed="rId4" cstate="print"/>
          <a:srcRect/>
          <a:stretch>
            <a:fillRect/>
          </a:stretch>
        </p:blipFill>
        <p:spPr bwMode="auto">
          <a:xfrm>
            <a:off x="4860032" y="332656"/>
            <a:ext cx="864691" cy="115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1928</TotalTime>
  <Words>45</Words>
  <Application>Microsoft Office PowerPoint</Application>
  <PresentationFormat>Affichage à l'écran (4:3)</PresentationFormat>
  <Paragraphs>58</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7" baseType="lpstr">
      <vt:lpstr>Modèle - Bloc note</vt:lpstr>
      <vt:lpstr>Feuille de calcul</vt:lpstr>
      <vt:lpstr>  </vt:lpstr>
      <vt:lpstr>HARICOTS VERTS</vt:lpstr>
      <vt:lpstr>HARICOTS VERTS</vt:lpstr>
      <vt:lpstr>HARICOTS VERTS</vt:lpstr>
      <vt:lpstr>HARICOTS VERTS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49</cp:revision>
  <dcterms:created xsi:type="dcterms:W3CDTF">2011-06-13T09:41:35Z</dcterms:created>
  <dcterms:modified xsi:type="dcterms:W3CDTF">2012-09-27T03:16:17Z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