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01/07/2012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MÂCHE</a:t>
            </a:r>
            <a:endParaRPr lang="fr-FR" dirty="0"/>
          </a:p>
        </p:txBody>
      </p:sp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1960" y="332656"/>
            <a:ext cx="11825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MÂCHE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DE MÂCHE, ZESTE DE CITRON,  ÉCHALOTES.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la mâche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- 1/2 barquette de lardons allumettes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citron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échalote émincée en très fines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lamelles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huile d'olive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vinaigre de framboise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Poivre, fleur de sel.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griller les allumettes de lardons dans une poêle.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Égoutter-les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sur un papier absorbant.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Bien laver la mâche, l'égoutter et la mettre dans un saladier.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Parsemer sur le dessus de la mâche : les allumettes de lardons, l’échalote émincée, le zeste du citron (à l'aide d'un couteau économe racler la peau du citron, uniquement la partie jaune, de manière à obtenir de très fines lamelles)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Assaisonner de vinaigre de framboise, d’huile d'olive, de poivre et de fleur de sel.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04664"/>
            <a:ext cx="11825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MÂCHE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04664"/>
            <a:ext cx="1182545" cy="11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1894</TotalTime>
  <Words>19</Words>
  <Application>Microsoft Office PowerPoint</Application>
  <PresentationFormat>Affichage à l'écran (4:3)</PresentationFormat>
  <Paragraphs>14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MÂCHE</vt:lpstr>
      <vt:lpstr>MÂCHE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46</cp:revision>
  <dcterms:created xsi:type="dcterms:W3CDTF">2011-06-13T09:41:35Z</dcterms:created>
  <dcterms:modified xsi:type="dcterms:W3CDTF">2012-07-01T15:42:03Z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