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01/07/2012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NAVETS SALÉS</a:t>
            </a:r>
            <a:endParaRPr lang="fr-FR" dirty="0"/>
          </a:p>
        </p:txBody>
      </p:sp>
      <p:pic>
        <p:nvPicPr>
          <p:cNvPr id="10" name="Image 9" descr="navet salé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332656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NAVETS SALÉS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NAVETS SALÉS (</a:t>
            </a:r>
            <a:r>
              <a:rPr lang="fr-FR" sz="800" b="1" dirty="0" err="1" smtClean="0">
                <a:latin typeface="Arial" pitchFamily="34" charset="0"/>
                <a:cs typeface="Arial" pitchFamily="34" charset="0"/>
              </a:rPr>
              <a:t>süri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800" b="1" dirty="0" err="1" smtClean="0">
                <a:latin typeface="Arial" pitchFamily="34" charset="0"/>
                <a:cs typeface="Arial" pitchFamily="34" charset="0"/>
              </a:rPr>
              <a:t>rüewe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) </a:t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1,5 kg de navets salés alsaciens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4-5 pommes de terre à chair ferme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gros oignon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graisse d'oie ou saindoux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verres de vin blanc sec d'Alsace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Riesling ou Sylvaner)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palette de porc fumée ("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schiffala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")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tranche de lard fumé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poivre,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laurier.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revenir sans brunir dans la graisse d'oie l'oignon émincé, rajouter les navets, y enfouir le lard et la palette.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Verser le vin et un verre d'eau, porter à ébullition, baisser le feu.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mijoter à couvert trois quarts d'heure.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Vérifiez que cela n'attache pas.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Rajouter ensuite les pommes de terre épluchées, laisser cuire encore 20 à 30 min suivant leur grosseur.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Servir avec de la moutarde.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NAVETS SALÉS AU CARAMEL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: 	- sucre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eau chaude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navets salés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quelques tranches de lard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 caramel léger (faire légèrement brunir le sucre dans une casserole et verser de l’eau bouillante sur le sucre : attention aux éclaboussures, c’est très chaud).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Ajouter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navets salés et quelques tranches de lard.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environ 1 h 15 en vérifiant que cela n’attache pas. Éventuellement ajouter un peu d’eau.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Servir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avec des pommes de terre.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navet salé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04664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NAVETS SALÉS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navet salé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04664"/>
            <a:ext cx="14418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1895</TotalTime>
  <Words>23</Words>
  <Application>Microsoft Office PowerPoint</Application>
  <PresentationFormat>Affichage à l'écran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NAVETS SALÉS</vt:lpstr>
      <vt:lpstr>NAVETS SALÉS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46</cp:revision>
  <dcterms:created xsi:type="dcterms:W3CDTF">2011-06-13T09:41:35Z</dcterms:created>
  <dcterms:modified xsi:type="dcterms:W3CDTF">2012-07-01T15:52:35Z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