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259" r:id="rId2"/>
    <p:sldId id="260" r:id="rId3"/>
    <p:sldId id="258"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78" y="1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28/06/2012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PIMENT</a:t>
            </a:r>
            <a:endParaRPr lang="fr-FR" dirty="0"/>
          </a:p>
        </p:txBody>
      </p:sp>
      <p:pic>
        <p:nvPicPr>
          <p:cNvPr id="1029" name="Picture 5" descr="http://t1.gstatic.com/images?q=tbn:ANd9GcSEt2YQ8UUEhC-p2gTcgR-h4CPVtmYRjw7vfdxGWux2VJlrFtQRJw"/>
          <p:cNvPicPr>
            <a:picLocks noChangeAspect="1" noChangeArrowheads="1"/>
          </p:cNvPicPr>
          <p:nvPr/>
        </p:nvPicPr>
        <p:blipFill>
          <a:blip r:embed="rId6" cstate="print"/>
          <a:srcRect/>
          <a:stretch>
            <a:fillRect/>
          </a:stretch>
        </p:blipFill>
        <p:spPr bwMode="auto">
          <a:xfrm rot="5400000">
            <a:off x="4432998" y="39610"/>
            <a:ext cx="925875" cy="180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PIMENT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MARINADE DE POISSON AU PIMENT </a:t>
            </a:r>
            <a:endParaRPr lang="fr-FR" sz="800" dirty="0" smtClean="0">
              <a:latin typeface="Arial" pitchFamily="34" charset="0"/>
              <a:cs typeface="Arial" pitchFamily="34" charset="0"/>
            </a:endParaRPr>
          </a:p>
          <a:p>
            <a:pPr>
              <a:buNone/>
            </a:pPr>
            <a:r>
              <a:rPr lang="fr-FR" sz="600" dirty="0" smtClean="0">
                <a:latin typeface="Arial" pitchFamily="34" charset="0"/>
                <a:cs typeface="Arial" pitchFamily="34" charset="0"/>
              </a:rPr>
              <a:t>	Recette </a:t>
            </a:r>
            <a:r>
              <a:rPr lang="fr-FR" sz="600" dirty="0" smtClean="0">
                <a:latin typeface="Arial" pitchFamily="34" charset="0"/>
                <a:cs typeface="Arial" pitchFamily="34" charset="0"/>
              </a:rPr>
              <a:t>transmise par Marie</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pour 2 personnes :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- 400 g de poisson cru (cabillaud, </a:t>
            </a:r>
            <a:r>
              <a:rPr lang="fr-FR" sz="800" dirty="0" smtClean="0">
                <a:latin typeface="Arial" pitchFamily="34" charset="0"/>
                <a:cs typeface="Arial" pitchFamily="34" charset="0"/>
              </a:rPr>
              <a:t>		   églefin</a:t>
            </a: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lieu noir, saumon,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échalotes, ou oignons rouges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piment vert (moitié)</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citrons verts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citrons jaunes</a:t>
            </a:r>
          </a:p>
          <a:p>
            <a:pPr>
              <a:buNone/>
            </a:pPr>
            <a:r>
              <a:rPr lang="fr-FR" sz="800" dirty="0" smtClean="0">
                <a:latin typeface="Arial" pitchFamily="34" charset="0"/>
                <a:cs typeface="Arial" pitchFamily="34" charset="0"/>
              </a:rPr>
              <a:t>	Coupez </a:t>
            </a:r>
            <a:r>
              <a:rPr lang="fr-FR" sz="800" dirty="0" smtClean="0">
                <a:latin typeface="Arial" pitchFamily="34" charset="0"/>
                <a:cs typeface="Arial" pitchFamily="34" charset="0"/>
              </a:rPr>
              <a:t>le poisson en dés et le déposez dans un saladier. Pressez les citrons et verser le jus sur le poisson (le jus doit bien recouvrir le poisson). Salez. Rajouter l’échalote coupée en fine lamelle et la moitié du piment coupé en très petits morceaux. Mélanger le tout et réservez une bonne heure au frigo. Au bout d’une heure le poisson aura l’aspect du poisson cuit (c’est l’effet du citron). Vous pouvez le déguster avec une bonne tranche de pain complet, des galettes de maïs. Cette recette est inspirée du plat appelé </a:t>
            </a:r>
            <a:r>
              <a:rPr lang="fr-FR" sz="800" dirty="0" err="1" smtClean="0">
                <a:latin typeface="Arial" pitchFamily="34" charset="0"/>
                <a:cs typeface="Arial" pitchFamily="34" charset="0"/>
              </a:rPr>
              <a:t>Ceviche</a:t>
            </a:r>
            <a:r>
              <a:rPr lang="fr-FR" sz="800" dirty="0" smtClean="0">
                <a:latin typeface="Arial" pitchFamily="34" charset="0"/>
                <a:cs typeface="Arial" pitchFamily="34" charset="0"/>
              </a:rPr>
              <a:t> préparé traditionnellement au Pérou.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SEt2YQ8UUEhC-p2gTcgR-h4CPVtmYRjw7vfdxGWux2VJlrFtQRJw"/>
          <p:cNvPicPr>
            <a:picLocks noChangeAspect="1" noChangeArrowheads="1"/>
          </p:cNvPicPr>
          <p:nvPr/>
        </p:nvPicPr>
        <p:blipFill>
          <a:blip r:embed="rId4" cstate="print"/>
          <a:srcRect/>
          <a:stretch>
            <a:fillRect/>
          </a:stretch>
        </p:blipFill>
        <p:spPr bwMode="auto">
          <a:xfrm rot="5400000">
            <a:off x="5729143" y="39610"/>
            <a:ext cx="925875" cy="180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PIMENT</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5" descr="http://t1.gstatic.com/images?q=tbn:ANd9GcSEt2YQ8UUEhC-p2gTcgR-h4CPVtmYRjw7vfdxGWux2VJlrFtQRJw"/>
          <p:cNvPicPr>
            <a:picLocks noChangeAspect="1" noChangeArrowheads="1"/>
          </p:cNvPicPr>
          <p:nvPr/>
        </p:nvPicPr>
        <p:blipFill>
          <a:blip r:embed="rId4" cstate="print"/>
          <a:srcRect/>
          <a:stretch>
            <a:fillRect/>
          </a:stretch>
        </p:blipFill>
        <p:spPr bwMode="auto">
          <a:xfrm rot="5400000">
            <a:off x="5729143" y="39610"/>
            <a:ext cx="925875" cy="180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1882</TotalTime>
  <Words>16</Words>
  <Application>Microsoft Office PowerPoint</Application>
  <PresentationFormat>Affichage à l'écran (4:3)</PresentationFormat>
  <Paragraphs>22</Paragraphs>
  <Slides>3</Slides>
  <Notes>2</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vt:i4>
      </vt:variant>
    </vt:vector>
  </HeadingPairs>
  <TitlesOfParts>
    <vt:vector size="6" baseType="lpstr">
      <vt:lpstr>Modèle - Bloc note</vt:lpstr>
      <vt:lpstr>Feuille Microsoft Office Excel</vt:lpstr>
      <vt:lpstr>Feuille de calcul</vt:lpstr>
      <vt:lpstr>  </vt:lpstr>
      <vt:lpstr>PIMENT</vt:lpstr>
      <vt:lpstr>PIMENT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44</cp:revision>
  <dcterms:created xsi:type="dcterms:W3CDTF">2011-06-13T09:41:35Z</dcterms:created>
  <dcterms:modified xsi:type="dcterms:W3CDTF">2012-06-28T14:21:09Z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