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15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652120" y="620688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PISSENLIT</a:t>
            </a:r>
            <a:endParaRPr lang="fr-FR" dirty="0"/>
          </a:p>
        </p:txBody>
      </p:sp>
      <p:pic>
        <p:nvPicPr>
          <p:cNvPr id="12" name="Image 11" descr="PI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63888" y="332656"/>
            <a:ext cx="1530097" cy="1152000"/>
          </a:xfrm>
          <a:prstGeom prst="rect">
            <a:avLst/>
          </a:prstGeom>
        </p:spPr>
      </p:pic>
      <p:pic>
        <p:nvPicPr>
          <p:cNvPr id="14" name="Image 13" descr="PISSEN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148064" y="332656"/>
            <a:ext cx="167180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PISSENLIT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SALADE DE PISSENLIT AUX LARDONS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		- 350 g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pissenlit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	- 100 g de lard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fumé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- 70 g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noix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	- 1,5 c à soupe de vinaigre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 échalote, sel et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poivre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Rincer abondamment les pissenlits, couper les feuilles abîmées. 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Déposer la salade dans le plat avec les noix et l’échalote.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Détailler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lard en cubes et les faire revenir à la poêle à feu doux.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Déglacer avec le vinaigre. Dès qu'il est chaud, le verser le pissenlit.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Mélanger et servir aussitôt.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50000"/>
              </a:lnSpc>
              <a:buNone/>
            </a:pPr>
            <a:r>
              <a:rPr lang="fr-FR" sz="800" i="1" dirty="0" smtClean="0">
                <a:latin typeface="Arial" pitchFamily="34" charset="0"/>
                <a:cs typeface="Arial" pitchFamily="34" charset="0"/>
              </a:rPr>
              <a:t>	Variante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 Faire cuire des œufs dans de l'eau bouillante pendant 10 minutes afin qu'ils soient durs, puis les écailler, et les couper les en morceaux. Ajouter à la recette précédente.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Vous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pouvez également découper de petits croûtons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les revenir dans un peu de beurre (pas trop pour qu'il ne soit pas imbibés et sur feu doux pour bien les dorer).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P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32656"/>
            <a:ext cx="1530097" cy="1152000"/>
          </a:xfrm>
          <a:prstGeom prst="rect">
            <a:avLst/>
          </a:prstGeom>
        </p:spPr>
      </p:pic>
      <p:pic>
        <p:nvPicPr>
          <p:cNvPr id="12" name="Image 11" descr="PISS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332656"/>
            <a:ext cx="167180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PISSENLIT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9" descr="P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32656"/>
            <a:ext cx="1530097" cy="1152000"/>
          </a:xfrm>
          <a:prstGeom prst="rect">
            <a:avLst/>
          </a:prstGeom>
        </p:spPr>
      </p:pic>
      <p:pic>
        <p:nvPicPr>
          <p:cNvPr id="12" name="Image 11" descr="PISSE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36096" y="332656"/>
            <a:ext cx="1671804" cy="115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1910</TotalTime>
  <Words>16</Words>
  <Application>Microsoft Office PowerPoint</Application>
  <PresentationFormat>Affichage à l'écran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Modèle - Bloc note</vt:lpstr>
      <vt:lpstr>Feuille Microsoft Office Excel</vt:lpstr>
      <vt:lpstr>Feuille de calcul</vt:lpstr>
      <vt:lpstr>  </vt:lpstr>
      <vt:lpstr>PISSENLIT</vt:lpstr>
      <vt:lpstr>PISSENLIT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48</cp:revision>
  <dcterms:created xsi:type="dcterms:W3CDTF">2011-06-13T09:41:35Z</dcterms:created>
  <dcterms:modified xsi:type="dcterms:W3CDTF">2012-07-08T21:02:02Z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