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9" r:id="rId2"/>
    <p:sldId id="260" r:id="rId3"/>
    <p:sldId id="263" r:id="rId4"/>
    <p:sldId id="262" r:id="rId5"/>
    <p:sldId id="261"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498"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03/07/2012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6732240" y="620688"/>
            <a:ext cx="1728192" cy="461665"/>
          </a:xfrm>
          <a:prstGeom prst="rect">
            <a:avLst/>
          </a:prstGeom>
        </p:spPr>
        <p:txBody>
          <a:bodyPr wrap="square">
            <a:spAutoFit/>
          </a:bodyPr>
          <a:lstStyle/>
          <a:p>
            <a:pPr algn="r"/>
            <a:r>
              <a:rPr lang="fr-FR" dirty="0" smtClean="0"/>
              <a:t>POURPIER</a:t>
            </a:r>
            <a:endParaRPr lang="fr-FR" dirty="0"/>
          </a:p>
        </p:txBody>
      </p:sp>
      <p:pic>
        <p:nvPicPr>
          <p:cNvPr id="10" name="Image 9" descr="POUR.jpg"/>
          <p:cNvPicPr>
            <a:picLocks noChangeAspect="1"/>
          </p:cNvPicPr>
          <p:nvPr/>
        </p:nvPicPr>
        <p:blipFill>
          <a:blip r:embed="rId6" cstate="print"/>
          <a:stretch>
            <a:fillRect/>
          </a:stretch>
        </p:blipFill>
        <p:spPr>
          <a:xfrm>
            <a:off x="4067944" y="332656"/>
            <a:ext cx="1537977" cy="1152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POURPIER</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SALADE DE POURPIER</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1 pincée de Sel </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café de Vinaigre de Xérès </a:t>
            </a:r>
            <a:br>
              <a:rPr lang="fr-FR" sz="800" dirty="0" smtClean="0">
                <a:latin typeface="Arial" pitchFamily="34" charset="0"/>
                <a:cs typeface="Arial" pitchFamily="34" charset="0"/>
              </a:rPr>
            </a:br>
            <a:r>
              <a:rPr lang="fr-FR" sz="800" dirty="0" smtClean="0">
                <a:latin typeface="Arial" pitchFamily="34" charset="0"/>
                <a:cs typeface="Arial" pitchFamily="34" charset="0"/>
              </a:rPr>
              <a:t> 		- 3 c. à soupe d' Huile de noix </a:t>
            </a:r>
            <a:br>
              <a:rPr lang="fr-FR" sz="800" dirty="0" smtClean="0">
                <a:latin typeface="Arial" pitchFamily="34" charset="0"/>
                <a:cs typeface="Arial" pitchFamily="34" charset="0"/>
              </a:rPr>
            </a:br>
            <a:r>
              <a:rPr lang="fr-FR" sz="800" dirty="0" smtClean="0">
                <a:latin typeface="Arial" pitchFamily="34" charset="0"/>
                <a:cs typeface="Arial" pitchFamily="34" charset="0"/>
              </a:rPr>
              <a:t> 		- 1 pincée de Fleur de sel de Guérande </a:t>
            </a:r>
            <a:br>
              <a:rPr lang="fr-FR" sz="800" dirty="0" smtClean="0">
                <a:latin typeface="Arial" pitchFamily="34" charset="0"/>
                <a:cs typeface="Arial" pitchFamily="34" charset="0"/>
              </a:rPr>
            </a:br>
            <a:r>
              <a:rPr lang="fr-FR" sz="800" dirty="0" smtClean="0">
                <a:latin typeface="Arial" pitchFamily="34" charset="0"/>
                <a:cs typeface="Arial" pitchFamily="34" charset="0"/>
              </a:rPr>
              <a:t> 		- 1 pincée de Poivre blanc </a:t>
            </a:r>
            <a:br>
              <a:rPr lang="fr-FR" sz="800" dirty="0" smtClean="0">
                <a:latin typeface="Arial" pitchFamily="34" charset="0"/>
                <a:cs typeface="Arial" pitchFamily="34" charset="0"/>
              </a:rPr>
            </a:br>
            <a:r>
              <a:rPr lang="fr-FR" sz="800" dirty="0" smtClean="0">
                <a:latin typeface="Arial" pitchFamily="34" charset="0"/>
                <a:cs typeface="Arial" pitchFamily="34" charset="0"/>
              </a:rPr>
              <a:t> 		- 1 oignon </a:t>
            </a:r>
            <a:br>
              <a:rPr lang="fr-FR" sz="800" dirty="0" smtClean="0">
                <a:latin typeface="Arial" pitchFamily="34" charset="0"/>
                <a:cs typeface="Arial" pitchFamily="34" charset="0"/>
              </a:rPr>
            </a:br>
            <a:r>
              <a:rPr lang="fr-FR" sz="800" dirty="0" smtClean="0">
                <a:latin typeface="Arial" pitchFamily="34" charset="0"/>
                <a:cs typeface="Arial" pitchFamily="34" charset="0"/>
              </a:rPr>
              <a:t> 		- 400 g de Salade de pourpier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Lavez le pourpier en répétant l'opération plusieurs fois. </a:t>
            </a:r>
            <a:br>
              <a:rPr lang="fr-FR" sz="800" dirty="0" smtClean="0">
                <a:latin typeface="Arial" pitchFamily="34" charset="0"/>
                <a:cs typeface="Arial" pitchFamily="34" charset="0"/>
              </a:rPr>
            </a:br>
            <a:r>
              <a:rPr lang="fr-FR" sz="800" dirty="0" smtClean="0">
                <a:latin typeface="Arial" pitchFamily="34" charset="0"/>
                <a:cs typeface="Arial" pitchFamily="34" charset="0"/>
              </a:rPr>
              <a:t>Émincez </a:t>
            </a:r>
            <a:r>
              <a:rPr lang="fr-FR" sz="800" dirty="0" smtClean="0">
                <a:latin typeface="Arial" pitchFamily="34" charset="0"/>
                <a:cs typeface="Arial" pitchFamily="34" charset="0"/>
              </a:rPr>
              <a:t>l’oignon. Préparez une vinaigrette avec l'huile de noix et le vinaigre de Xérès. Salez et poivrez. </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Mélangez le pourpier et les oignons émincés, additionnez la vinaigrette. Saupoudrez d'une pincée de fleur de sel de Guérande pour le croquant</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endParaRPr lang="fr-FR" sz="800" b="1" dirty="0" smtClean="0">
              <a:latin typeface="Arial" pitchFamily="34" charset="0"/>
              <a:cs typeface="Arial" pitchFamily="34" charset="0"/>
            </a:endParaRPr>
          </a:p>
          <a:p>
            <a:r>
              <a:rPr lang="fr-FR" sz="800" b="1" dirty="0" smtClean="0">
                <a:latin typeface="Arial" pitchFamily="34" charset="0"/>
                <a:cs typeface="Arial" pitchFamily="34" charset="0"/>
              </a:rPr>
              <a:t>POTAGE AU POURPIER</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Faites </a:t>
            </a:r>
            <a:r>
              <a:rPr lang="fr-FR" sz="800" dirty="0" smtClean="0">
                <a:latin typeface="Arial" pitchFamily="34" charset="0"/>
                <a:cs typeface="Arial" pitchFamily="34" charset="0"/>
              </a:rPr>
              <a:t>cuire dans un litre d'eau (ou mieux de consommé de viande) quelques pieds de pourpier auxquels vous pouvez ajouter, pour compléter, des feuilles de laitue ou d'oseille, des haricots verts ou des petits pois, du cerfeuil, ou des pommes de terre, un oignon haché et un morceau de sucre.</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cuire 1/4 d'heure et servez avec de la crème fraîche ou du beurre sur des croûtons.</a:t>
            </a:r>
          </a:p>
          <a:p>
            <a:pPr>
              <a:buNone/>
            </a:pP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CRÈME DE POURPIER AUX PISTACHES</a:t>
            </a:r>
          </a:p>
          <a:p>
            <a:pPr>
              <a:buNone/>
            </a:pPr>
            <a:r>
              <a:rPr lang="fr-FR" sz="800" dirty="0" smtClean="0">
                <a:latin typeface="Arial" pitchFamily="34" charset="0"/>
                <a:cs typeface="Arial" pitchFamily="34" charset="0"/>
              </a:rPr>
              <a:t>	Pour</a:t>
            </a:r>
            <a:r>
              <a:rPr lang="fr-FR" sz="800" dirty="0" smtClean="0">
                <a:latin typeface="Arial" pitchFamily="34" charset="0"/>
                <a:cs typeface="Arial" pitchFamily="34" charset="0"/>
              </a:rPr>
              <a:t>: 6 personnes</a:t>
            </a:r>
            <a:br>
              <a:rPr lang="fr-FR" sz="800" dirty="0" smtClean="0">
                <a:latin typeface="Arial" pitchFamily="34" charset="0"/>
                <a:cs typeface="Arial" pitchFamily="34" charset="0"/>
              </a:rPr>
            </a:br>
            <a:r>
              <a:rPr lang="fr-FR" sz="800" dirty="0" smtClean="0">
                <a:latin typeface="Arial" pitchFamily="34" charset="0"/>
                <a:cs typeface="Arial" pitchFamily="34" charset="0"/>
              </a:rPr>
              <a:t>Préparation: 10 </a:t>
            </a:r>
            <a:r>
              <a:rPr lang="fr-FR" sz="800" dirty="0" smtClean="0">
                <a:latin typeface="Arial" pitchFamily="34" charset="0"/>
                <a:cs typeface="Arial" pitchFamily="34" charset="0"/>
              </a:rPr>
              <a:t>min.		Cuisson</a:t>
            </a:r>
            <a:r>
              <a:rPr lang="fr-FR" sz="800" dirty="0" smtClean="0">
                <a:latin typeface="Arial" pitchFamily="34" charset="0"/>
                <a:cs typeface="Arial" pitchFamily="34" charset="0"/>
              </a:rPr>
              <a:t>: 40 min.</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a:t>
            </a:r>
            <a:r>
              <a:rPr lang="fr-FR" sz="800" dirty="0" smtClean="0">
                <a:latin typeface="Arial" pitchFamily="34" charset="0"/>
                <a:cs typeface="Arial" pitchFamily="34" charset="0"/>
              </a:rPr>
              <a:t>500 g de pourpier</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150 g de pommes de terre à chair </a:t>
            </a:r>
            <a:r>
              <a:rPr lang="fr-FR" sz="800" dirty="0" smtClean="0">
                <a:latin typeface="Arial" pitchFamily="34" charset="0"/>
                <a:cs typeface="Arial" pitchFamily="34" charset="0"/>
              </a:rPr>
              <a:t>		  farineuse</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50 g de pistaches nature </a:t>
            </a:r>
            <a:r>
              <a:rPr lang="fr-FR" sz="800" dirty="0" smtClean="0">
                <a:latin typeface="Arial" pitchFamily="34" charset="0"/>
                <a:cs typeface="Arial" pitchFamily="34" charset="0"/>
              </a:rPr>
              <a:t>		  décortiquées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1 l de bouillon de volaille</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2 c à s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6 pincées de noix </a:t>
            </a:r>
            <a:r>
              <a:rPr lang="fr-FR" sz="800" dirty="0" smtClean="0">
                <a:latin typeface="Arial" pitchFamily="34" charset="0"/>
                <a:cs typeface="Arial" pitchFamily="34" charset="0"/>
              </a:rPr>
              <a:t>muscade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a:t>
            </a:r>
            <a:r>
              <a:rPr lang="fr-FR" sz="800" dirty="0" smtClean="0">
                <a:latin typeface="Arial" pitchFamily="34" charset="0"/>
                <a:cs typeface="Arial" pitchFamily="34" charset="0"/>
              </a:rPr>
              <a: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Rincez le pourpier et retirez les tiges trop dures.</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Épluchez les pommes de terre, lavez-les et coupez-les en petits cubes.</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chauffer l’huile dans une grande cocotte en fonte et faites-y blondir les pommes de terre, en ajoutant petit à petit le pourpier. Mélangez bien.</a:t>
            </a:r>
            <a:br>
              <a:rPr lang="fr-FR" sz="800" dirty="0" smtClean="0">
                <a:latin typeface="Arial" pitchFamily="34" charset="0"/>
                <a:cs typeface="Arial" pitchFamily="34" charset="0"/>
              </a:rPr>
            </a:br>
            <a:r>
              <a:rPr lang="fr-FR" sz="800" dirty="0" smtClean="0">
                <a:latin typeface="Arial" pitchFamily="34" charset="0"/>
                <a:cs typeface="Arial" pitchFamily="34" charset="0"/>
              </a:rPr>
              <a:t>Salez, poivrez et ajoutez la noix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le bouillon de volaille dans la cocotte et, dès l’ébullition, couvrez. Laissez cuire 30 mn, en remuant de temps en temps.</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hachez grossièrement les pistaches.</a:t>
            </a:r>
            <a:br>
              <a:rPr lang="fr-FR" sz="800" dirty="0" smtClean="0">
                <a:latin typeface="Arial" pitchFamily="34" charset="0"/>
                <a:cs typeface="Arial" pitchFamily="34" charset="0"/>
              </a:rPr>
            </a:br>
            <a:r>
              <a:rPr lang="fr-FR" sz="800" dirty="0" smtClean="0">
                <a:latin typeface="Arial" pitchFamily="34" charset="0"/>
                <a:cs typeface="Arial" pitchFamily="34" charset="0"/>
              </a:rPr>
              <a:t>A la fin de la cuisson, passez le contenu de la cocotte au moulin à légumes grille fine, parsemez de pistaches et servez aussitôt.</a:t>
            </a:r>
            <a:br>
              <a:rPr lang="fr-FR" sz="800" dirty="0" smtClean="0">
                <a:latin typeface="Arial" pitchFamily="34" charset="0"/>
                <a:cs typeface="Arial" pitchFamily="34" charset="0"/>
              </a:rPr>
            </a:br>
            <a:r>
              <a:rPr lang="fr-FR" sz="800" dirty="0" smtClean="0">
                <a:latin typeface="Arial" pitchFamily="34" charset="0"/>
                <a:cs typeface="Arial" pitchFamily="34" charset="0"/>
              </a:rPr>
              <a:t>Au moment de déguster, vous pouvez ajouter dans chaque assiette un filet d'huile d'olive fruitée et quelques gouttes de jus de citron. </a:t>
            </a:r>
            <a:r>
              <a:rPr lang="en-US" sz="800" dirty="0" smtClean="0">
                <a:latin typeface="Arial" pitchFamily="34" charset="0"/>
                <a:cs typeface="Arial" pitchFamily="34" charset="0"/>
              </a:rPr>
              <a:t>Poivrez à</a:t>
            </a:r>
            <a:r>
              <a:rPr lang="fr-FR" sz="800" dirty="0" smtClean="0">
                <a:latin typeface="Arial" pitchFamily="34" charset="0"/>
                <a:cs typeface="Arial" pitchFamily="34" charset="0"/>
              </a:rPr>
              <a:t> volonté</a:t>
            </a:r>
            <a:r>
              <a:rPr lang="en-US" sz="800" dirty="0" smtClean="0">
                <a:latin typeface="Arial" pitchFamily="34" charset="0"/>
                <a:cs typeface="Arial" pitchFamily="34" charset="0"/>
              </a:rPr>
              <a:t>.</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POUR.jpg"/>
          <p:cNvPicPr>
            <a:picLocks noChangeAspect="1"/>
          </p:cNvPicPr>
          <p:nvPr/>
        </p:nvPicPr>
        <p:blipFill>
          <a:blip r:embed="rId4" cstate="print"/>
          <a:stretch>
            <a:fillRect/>
          </a:stretch>
        </p:blipFill>
        <p:spPr>
          <a:xfrm>
            <a:off x="5508104" y="332656"/>
            <a:ext cx="1537977" cy="1152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POURPIER</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GRATIN DE POUSSES DE POURPIER</a:t>
            </a:r>
            <a:r>
              <a:rPr lang="fr-FR" sz="800" dirty="0" smtClean="0">
                <a:latin typeface="Arial" pitchFamily="34" charset="0"/>
                <a:cs typeface="Arial" pitchFamily="34" charset="0"/>
              </a:rPr>
              <a:t> (pour 1 pers)</a:t>
            </a:r>
          </a:p>
          <a:p>
            <a:pPr>
              <a:buNone/>
            </a:pPr>
            <a:r>
              <a:rPr lang="fr-FR" sz="800" dirty="0" smtClean="0">
                <a:latin typeface="Arial" pitchFamily="34" charset="0"/>
                <a:cs typeface="Arial" pitchFamily="34" charset="0"/>
              </a:rPr>
              <a:t>	</a:t>
            </a:r>
            <a:r>
              <a:rPr lang="fr-FR" sz="600" dirty="0" smtClean="0">
                <a:latin typeface="Arial" pitchFamily="34" charset="0"/>
                <a:cs typeface="Arial" pitchFamily="34" charset="0"/>
              </a:rPr>
              <a:t>Recette </a:t>
            </a:r>
            <a:r>
              <a:rPr lang="fr-FR" sz="600" dirty="0" smtClean="0">
                <a:latin typeface="Arial" pitchFamily="34" charset="0"/>
                <a:cs typeface="Arial" pitchFamily="34" charset="0"/>
              </a:rPr>
              <a:t>transmise par Madame Martine GOETZ</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a:t>
            </a:r>
            <a:r>
              <a:rPr lang="fr-FR" sz="800" dirty="0" smtClean="0">
                <a:latin typeface="Arial" pitchFamily="34" charset="0"/>
                <a:cs typeface="Arial" pitchFamily="34" charset="0"/>
              </a:rPr>
              <a:t>	- </a:t>
            </a:r>
            <a:r>
              <a:rPr lang="fr-FR" sz="800" dirty="0" smtClean="0">
                <a:latin typeface="Arial" pitchFamily="34" charset="0"/>
                <a:cs typeface="Arial" pitchFamily="34" charset="0"/>
              </a:rPr>
              <a:t>200 gr de pourpier</a:t>
            </a:r>
            <a:br>
              <a:rPr lang="fr-FR" sz="800" dirty="0" smtClean="0">
                <a:latin typeface="Arial" pitchFamily="34" charset="0"/>
                <a:cs typeface="Arial" pitchFamily="34" charset="0"/>
              </a:rPr>
            </a:br>
            <a:r>
              <a:rPr lang="fr-FR" sz="800" dirty="0" smtClean="0">
                <a:latin typeface="Arial" pitchFamily="34" charset="0"/>
                <a:cs typeface="Arial" pitchFamily="34" charset="0"/>
              </a:rPr>
              <a:t> 		- 2 tranches de pain de mie</a:t>
            </a:r>
            <a:br>
              <a:rPr lang="fr-FR" sz="800" dirty="0" smtClean="0">
                <a:latin typeface="Arial" pitchFamily="34" charset="0"/>
                <a:cs typeface="Arial" pitchFamily="34" charset="0"/>
              </a:rPr>
            </a:br>
            <a:r>
              <a:rPr lang="fr-FR" sz="800" dirty="0" smtClean="0">
                <a:latin typeface="Arial" pitchFamily="34" charset="0"/>
                <a:cs typeface="Arial" pitchFamily="34" charset="0"/>
              </a:rPr>
              <a:t> 		- 5 cl de lait</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cuillères à soupe de chapelure</a:t>
            </a:r>
            <a:br>
              <a:rPr lang="fr-FR" sz="800" dirty="0" smtClean="0">
                <a:latin typeface="Arial" pitchFamily="34" charset="0"/>
                <a:cs typeface="Arial" pitchFamily="34" charset="0"/>
              </a:rPr>
            </a:br>
            <a:r>
              <a:rPr lang="fr-FR" sz="800" dirty="0" smtClean="0">
                <a:latin typeface="Arial" pitchFamily="34" charset="0"/>
                <a:cs typeface="Arial" pitchFamily="34" charset="0"/>
              </a:rPr>
              <a:t> 		- 50 g de comté</a:t>
            </a:r>
            <a:br>
              <a:rPr lang="fr-FR" sz="800" dirty="0" smtClean="0">
                <a:latin typeface="Arial" pitchFamily="34" charset="0"/>
                <a:cs typeface="Arial" pitchFamily="34" charset="0"/>
              </a:rPr>
            </a:br>
            <a:r>
              <a:rPr lang="fr-FR" sz="800" dirty="0" smtClean="0">
                <a:latin typeface="Arial" pitchFamily="34" charset="0"/>
                <a:cs typeface="Arial" pitchFamily="34" charset="0"/>
              </a:rPr>
              <a:t> 		- 1 gousse d'ail</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d'olive, sel et poivre</a:t>
            </a:r>
            <a:r>
              <a:rPr lang="fr-FR" sz="800" dirty="0" smtClean="0">
                <a:latin typeface="Arial" pitchFamily="34" charset="0"/>
                <a:cs typeface="Arial" pitchFamily="34" charset="0"/>
              </a:rPr>
              <a:t>.</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tremper le pain dans le lait. Lavez le pourpier et égouttez-le.</a:t>
            </a:r>
            <a:br>
              <a:rPr lang="fr-FR" sz="800" dirty="0" smtClean="0">
                <a:latin typeface="Arial" pitchFamily="34" charset="0"/>
                <a:cs typeface="Arial" pitchFamily="34" charset="0"/>
              </a:rPr>
            </a:br>
            <a:r>
              <a:rPr lang="fr-FR" sz="800" dirty="0" smtClean="0">
                <a:latin typeface="Arial" pitchFamily="34" charset="0"/>
                <a:cs typeface="Arial" pitchFamily="34" charset="0"/>
              </a:rPr>
              <a:t>Faites-le cuire dans une sauteuse avec un fond d'huile et l'ail pilé. </a:t>
            </a:r>
            <a:br>
              <a:rPr lang="fr-FR" sz="800" dirty="0" smtClean="0">
                <a:latin typeface="Arial" pitchFamily="34" charset="0"/>
                <a:cs typeface="Arial" pitchFamily="34" charset="0"/>
              </a:rPr>
            </a:br>
            <a:r>
              <a:rPr lang="fr-FR" sz="800" dirty="0" smtClean="0">
                <a:latin typeface="Arial" pitchFamily="34" charset="0"/>
                <a:cs typeface="Arial" pitchFamily="34" charset="0"/>
              </a:rPr>
              <a:t>Salez, poivrez. Laissez revenir jusqu'à ce qu'il soit tendre. Ajoutez la mie de pain essorée et mélangez.</a:t>
            </a:r>
            <a:br>
              <a:rPr lang="fr-FR" sz="800" dirty="0" smtClean="0">
                <a:latin typeface="Arial" pitchFamily="34" charset="0"/>
                <a:cs typeface="Arial" pitchFamily="34" charset="0"/>
              </a:rPr>
            </a:br>
            <a:r>
              <a:rPr lang="fr-FR" sz="800" dirty="0" smtClean="0">
                <a:latin typeface="Arial" pitchFamily="34" charset="0"/>
                <a:cs typeface="Arial" pitchFamily="34" charset="0"/>
              </a:rPr>
              <a:t>Etalez le mélange dans un plat à gratin huilé, parsemez de chapelure et de fromage râpé. Faites gratiner 10 minutes au four très chaud ou quelques minutes seulement sous le grill.</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SALADE FRUITÉE DE POURPIER ET DE CRESSON</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- 2 c. à soupe de graines de fenouil </a:t>
            </a:r>
            <a:r>
              <a:rPr lang="fr-FR" sz="800" dirty="0" smtClean="0">
                <a:latin typeface="Arial" pitchFamily="34" charset="0"/>
                <a:cs typeface="Arial" pitchFamily="34" charset="0"/>
              </a:rPr>
              <a:t>		  (</a:t>
            </a:r>
            <a:r>
              <a:rPr lang="fr-FR" sz="800" dirty="0" smtClean="0">
                <a:latin typeface="Arial" pitchFamily="34" charset="0"/>
                <a:cs typeface="Arial" pitchFamily="34" charset="0"/>
              </a:rPr>
              <a:t>facultatif)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- 200 g de pourpier</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oignon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- 100g de cresson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- 40g de pignons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orange, 1 citron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brins d’estragon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fenouil (facultatif) </a:t>
            </a:r>
          </a:p>
          <a:p>
            <a:pPr>
              <a:buNone/>
            </a:pPr>
            <a:r>
              <a:rPr lang="fr-FR" sz="800" i="1" dirty="0" smtClean="0">
                <a:latin typeface="Arial" pitchFamily="34" charset="0"/>
                <a:cs typeface="Arial" pitchFamily="34" charset="0"/>
              </a:rPr>
              <a:t>	Pour </a:t>
            </a:r>
            <a:r>
              <a:rPr lang="fr-FR" sz="800" i="1" dirty="0" smtClean="0">
                <a:latin typeface="Arial" pitchFamily="34" charset="0"/>
                <a:cs typeface="Arial" pitchFamily="34" charset="0"/>
              </a:rPr>
              <a:t>la vinaigrette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3 c. à soupe de graines de </a:t>
            </a:r>
            <a:r>
              <a:rPr lang="fr-FR" sz="800" dirty="0" smtClean="0">
                <a:latin typeface="Arial" pitchFamily="34" charset="0"/>
                <a:cs typeface="Arial" pitchFamily="34" charset="0"/>
              </a:rPr>
              <a:t>courge 		  (facultatif</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c. à soupe d’huile d’olive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c. à soupe de vinaigre de vin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poivre du moulin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Faire </a:t>
            </a:r>
            <a:r>
              <a:rPr lang="fr-FR" sz="800" dirty="0" smtClean="0">
                <a:latin typeface="Arial" pitchFamily="34" charset="0"/>
                <a:cs typeface="Arial" pitchFamily="34" charset="0"/>
              </a:rPr>
              <a:t>dorer les pignons à sec dans une poêle. Peler à vif l’orange, le citron  et les couper en quartiers. En recueillir le jus qui s’écoule et le réserver. Effeuiller l’estragon. </a:t>
            </a:r>
          </a:p>
          <a:p>
            <a:pPr>
              <a:buNone/>
            </a:pPr>
            <a:r>
              <a:rPr lang="fr-FR" sz="800" dirty="0" smtClean="0">
                <a:latin typeface="Arial" pitchFamily="34" charset="0"/>
                <a:cs typeface="Arial" pitchFamily="34" charset="0"/>
              </a:rPr>
              <a:t>	Mélanger </a:t>
            </a:r>
            <a:r>
              <a:rPr lang="fr-FR" sz="800" dirty="0" smtClean="0">
                <a:latin typeface="Arial" pitchFamily="34" charset="0"/>
                <a:cs typeface="Arial" pitchFamily="34" charset="0"/>
              </a:rPr>
              <a:t>tous les ingrédients de la vinaigrette dans un saladier et y ajouter le jus des agrumes. Arroser les quartiers de fruits d’un peu de vinaigrette. Emincer le fenouil et l’oignon en lamelles, les mélanger soigneusement à la vinaigrette avec le reste des ingrédients, saler et poivrer. </a:t>
            </a:r>
          </a:p>
          <a:p>
            <a:pPr>
              <a:buNone/>
            </a:pPr>
            <a:r>
              <a:rPr lang="fr-FR" sz="800" dirty="0" smtClean="0">
                <a:latin typeface="Arial" pitchFamily="34" charset="0"/>
                <a:cs typeface="Arial" pitchFamily="34" charset="0"/>
              </a:rPr>
              <a:t>	Dresser </a:t>
            </a:r>
            <a:r>
              <a:rPr lang="fr-FR" sz="800" dirty="0" smtClean="0">
                <a:latin typeface="Arial" pitchFamily="34" charset="0"/>
                <a:cs typeface="Arial" pitchFamily="34" charset="0"/>
              </a:rPr>
              <a:t>la salade sur des assiettes. Repartir les quartiers d’agrumes dessus, parsemer de pignons et servir aussitôt.</a:t>
            </a:r>
          </a:p>
          <a:p>
            <a:pPr>
              <a:buNone/>
            </a:pPr>
            <a:r>
              <a:rPr lang="fr-FR" sz="800" i="1" dirty="0" smtClean="0">
                <a:latin typeface="Arial" pitchFamily="34" charset="0"/>
                <a:cs typeface="Arial" pitchFamily="34" charset="0"/>
              </a:rPr>
              <a:t>	On </a:t>
            </a:r>
            <a:r>
              <a:rPr lang="fr-FR" sz="800" i="1" dirty="0" smtClean="0">
                <a:latin typeface="Arial" pitchFamily="34" charset="0"/>
                <a:cs typeface="Arial" pitchFamily="34" charset="0"/>
              </a:rPr>
              <a:t>peut réaliser cette recette sans mettre de cresson.</a:t>
            </a:r>
            <a:endParaRPr lang="fr-FR" sz="800" dirty="0">
              <a:latin typeface="Arial" pitchFamily="34" charset="0"/>
              <a:cs typeface="Arial" pitchFamily="34" charset="0"/>
            </a:endParaRPr>
          </a:p>
        </p:txBody>
      </p:sp>
      <p:pic>
        <p:nvPicPr>
          <p:cNvPr id="10" name="Image 9" descr="POUR.jpg"/>
          <p:cNvPicPr>
            <a:picLocks noChangeAspect="1"/>
          </p:cNvPicPr>
          <p:nvPr/>
        </p:nvPicPr>
        <p:blipFill>
          <a:blip r:embed="rId4" cstate="print"/>
          <a:stretch>
            <a:fillRect/>
          </a:stretch>
        </p:blipFill>
        <p:spPr>
          <a:xfrm>
            <a:off x="5508104" y="332656"/>
            <a:ext cx="1537977" cy="1152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POURPIER</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92488"/>
          </a:xfrm>
        </p:spPr>
        <p:txBody>
          <a:bodyPr/>
          <a:lstStyle/>
          <a:p>
            <a:r>
              <a:rPr lang="fr-FR" sz="800" b="1" dirty="0" smtClean="0">
                <a:latin typeface="Arial" pitchFamily="34" charset="0"/>
                <a:cs typeface="Arial" pitchFamily="34" charset="0"/>
              </a:rPr>
              <a:t>SPAGHETTIS </a:t>
            </a:r>
            <a:r>
              <a:rPr lang="fr-FR" sz="800" b="1" dirty="0" smtClean="0">
                <a:latin typeface="Arial" pitchFamily="34" charset="0"/>
                <a:cs typeface="Arial" pitchFamily="34" charset="0"/>
              </a:rPr>
              <a:t>AU POURPIER D’HIVER</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des spaghettis</a:t>
            </a:r>
            <a:br>
              <a:rPr lang="fr-FR" sz="800" dirty="0" smtClean="0">
                <a:latin typeface="Arial" pitchFamily="34" charset="0"/>
                <a:cs typeface="Arial" pitchFamily="34" charset="0"/>
              </a:rPr>
            </a:br>
            <a:r>
              <a:rPr lang="fr-FR" sz="800" dirty="0" smtClean="0">
                <a:latin typeface="Arial" pitchFamily="34" charset="0"/>
                <a:cs typeface="Arial" pitchFamily="34" charset="0"/>
              </a:rPr>
              <a:t> 		- 1 saladier de pourpier</a:t>
            </a:r>
            <a:br>
              <a:rPr lang="fr-FR" sz="800" dirty="0" smtClean="0">
                <a:latin typeface="Arial" pitchFamily="34" charset="0"/>
                <a:cs typeface="Arial" pitchFamily="34" charset="0"/>
              </a:rPr>
            </a:br>
            <a:r>
              <a:rPr lang="fr-FR" sz="800" dirty="0" smtClean="0">
                <a:latin typeface="Arial" pitchFamily="34" charset="0"/>
                <a:cs typeface="Arial" pitchFamily="34" charset="0"/>
              </a:rPr>
              <a:t> 		- 2 gousses d'ail</a:t>
            </a:r>
            <a:br>
              <a:rPr lang="fr-FR" sz="800" dirty="0" smtClean="0">
                <a:latin typeface="Arial" pitchFamily="34" charset="0"/>
                <a:cs typeface="Arial" pitchFamily="34" charset="0"/>
              </a:rPr>
            </a:br>
            <a:r>
              <a:rPr lang="fr-FR" sz="800" dirty="0" smtClean="0">
                <a:latin typeface="Arial" pitchFamily="34" charset="0"/>
                <a:cs typeface="Arial" pitchFamily="34" charset="0"/>
              </a:rPr>
              <a:t> 		- 2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 		- 1 c. à s. d'anchois</a:t>
            </a:r>
            <a:br>
              <a:rPr lang="fr-FR" sz="800" dirty="0" smtClean="0">
                <a:latin typeface="Arial" pitchFamily="34" charset="0"/>
                <a:cs typeface="Arial" pitchFamily="34" charset="0"/>
              </a:rPr>
            </a:br>
            <a:r>
              <a:rPr lang="fr-FR" sz="800" dirty="0" smtClean="0">
                <a:latin typeface="Arial" pitchFamily="34" charset="0"/>
                <a:cs typeface="Arial" pitchFamily="34" charset="0"/>
              </a:rPr>
              <a:t> 		- 250 ml de crème </a:t>
            </a:r>
            <a:r>
              <a:rPr lang="fr-FR" sz="800" dirty="0" smtClean="0">
                <a:latin typeface="Arial" pitchFamily="34" charset="0"/>
                <a:cs typeface="Arial" pitchFamily="34" charset="0"/>
              </a:rPr>
              <a:t>d'amande</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les spaghettis dans un gros volume d'eau salée.</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Éplucher et émincer l'oignon, presser l'ail. Le faire revenir dans de la matière grasse. Ajouter les anchois puis le pourpier. Lorsque le pourpier est cuit, ajouter la crème d'amande et laisser mijoter quelques minutes puis servir sur les spaghettis bien chaud.</a:t>
            </a:r>
            <a:endParaRPr lang="fr-FR" sz="800" b="1" dirty="0" smtClean="0">
              <a:latin typeface="Arial" pitchFamily="34" charset="0"/>
              <a:cs typeface="Arial" pitchFamily="34" charset="0"/>
            </a:endParaRP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SALADE DE POURPIER, POMMES ET ŒUFS</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- 1 botte de Pourpier d'hiver</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3 pommes</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3 œufs</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huile d'olive, vinaigre, ciboulette</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sel et poivre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Faites </a:t>
            </a:r>
            <a:r>
              <a:rPr lang="fr-FR" sz="800" dirty="0" smtClean="0">
                <a:latin typeface="Arial" pitchFamily="34" charset="0"/>
                <a:cs typeface="Arial" pitchFamily="34" charset="0"/>
              </a:rPr>
              <a:t>cuire les œufs 10 minutes. Laissez-les refroidir, écaillez-les et coupez-les en tranches.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Lavez </a:t>
            </a:r>
            <a:r>
              <a:rPr lang="fr-FR" sz="800" dirty="0" smtClean="0">
                <a:latin typeface="Arial" pitchFamily="34" charset="0"/>
                <a:cs typeface="Arial" pitchFamily="34" charset="0"/>
              </a:rPr>
              <a:t>et coupez les pommes en petits cubes.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Préparez </a:t>
            </a:r>
            <a:r>
              <a:rPr lang="fr-FR" sz="800" dirty="0" smtClean="0">
                <a:latin typeface="Arial" pitchFamily="34" charset="0"/>
                <a:cs typeface="Arial" pitchFamily="34" charset="0"/>
              </a:rPr>
              <a:t>une vinaigrette en mélangeant l'huile, le vinaigre, le sel et le poivre</a:t>
            </a:r>
            <a:r>
              <a:rPr lang="fr-FR" sz="800" dirty="0" smtClean="0">
                <a:latin typeface="Arial" pitchFamily="34" charset="0"/>
                <a:cs typeface="Arial" pitchFamily="34" charset="0"/>
              </a:rPr>
              <a:t>.</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Mélangez </a:t>
            </a:r>
            <a:r>
              <a:rPr lang="fr-FR" sz="800" dirty="0" smtClean="0">
                <a:latin typeface="Arial" pitchFamily="34" charset="0"/>
                <a:cs typeface="Arial" pitchFamily="34" charset="0"/>
              </a:rPr>
              <a:t>le pourpier soigneusement lavé aux pommes, aux œufs et à la vinaigrette.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Servez </a:t>
            </a:r>
            <a:r>
              <a:rPr lang="fr-FR" sz="800" dirty="0" smtClean="0">
                <a:latin typeface="Arial" pitchFamily="34" charset="0"/>
                <a:cs typeface="Arial" pitchFamily="34" charset="0"/>
              </a:rPr>
              <a:t>cette salade comme repas léger ou ajoutez-y quelques lardons pour tenir le froid de l'hiver. </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POUR.jpg"/>
          <p:cNvPicPr>
            <a:picLocks noChangeAspect="1"/>
          </p:cNvPicPr>
          <p:nvPr/>
        </p:nvPicPr>
        <p:blipFill>
          <a:blip r:embed="rId4" cstate="print"/>
          <a:stretch>
            <a:fillRect/>
          </a:stretch>
        </p:blipFill>
        <p:spPr>
          <a:xfrm>
            <a:off x="5508104" y="332656"/>
            <a:ext cx="1537977" cy="1152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POURPIER</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POUR.jpg"/>
          <p:cNvPicPr>
            <a:picLocks noChangeAspect="1"/>
          </p:cNvPicPr>
          <p:nvPr/>
        </p:nvPicPr>
        <p:blipFill>
          <a:blip r:embed="rId4" cstate="print"/>
          <a:stretch>
            <a:fillRect/>
          </a:stretch>
        </p:blipFill>
        <p:spPr>
          <a:xfrm>
            <a:off x="5508104" y="332656"/>
            <a:ext cx="1537977" cy="1152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1948</TotalTime>
  <Words>46</Words>
  <Application>Microsoft Office PowerPoint</Application>
  <PresentationFormat>Affichage à l'écran (4:3)</PresentationFormat>
  <Paragraphs>65</Paragraphs>
  <Slides>5</Slides>
  <Notes>4</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5</vt:i4>
      </vt:variant>
    </vt:vector>
  </HeadingPairs>
  <TitlesOfParts>
    <vt:vector size="8" baseType="lpstr">
      <vt:lpstr>Modèle - Bloc note</vt:lpstr>
      <vt:lpstr>Feuille Microsoft Office Excel</vt:lpstr>
      <vt:lpstr>Feuille de calcul</vt:lpstr>
      <vt:lpstr>  </vt:lpstr>
      <vt:lpstr>POURPIER</vt:lpstr>
      <vt:lpstr>POURPIER</vt:lpstr>
      <vt:lpstr>POURPIER</vt:lpstr>
      <vt:lpstr>POURPIER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49</cp:revision>
  <dcterms:created xsi:type="dcterms:W3CDTF">2011-06-13T09:41:35Z</dcterms:created>
  <dcterms:modified xsi:type="dcterms:W3CDTF">2012-07-03T04:20:16Z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