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44" autoAdjust="0"/>
    <p:restoredTop sz="90857" autoAdjust="0"/>
  </p:normalViewPr>
  <p:slideViewPr>
    <p:cSldViewPr>
      <p:cViewPr>
        <p:scale>
          <a:sx n="150" d="100"/>
          <a:sy n="150" d="100"/>
        </p:scale>
        <p:origin x="-78" y="16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478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AF540-3E3E-4EB2-A7E0-23F9C0BEBF2D}" type="datetimeFigureOut">
              <a:rPr lang="fr-FR" smtClean="0"/>
              <a:pPr/>
              <a:t>23/09/2012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A53A1-323B-4A31-AC57-C06738941AA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59331E-9FDB-40EA-8C3A-C1621C29DADF}" type="slidenum">
              <a:rPr lang="fr-FR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pic>
          <p:nvPicPr>
            <p:cNvPr id="3076" name="Picture 4" descr="A:\minispir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fld id="{8669A6FE-ECD9-40CE-B4B5-95B32A9099E3}" type="slidenum">
              <a:rPr lang="fr-FR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15CBD-C416-4FFA-9047-0B8E484EE6A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E0178-2260-4096-BA80-7A9EC9FE6B9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F575D-A83C-4078-944E-7C598021164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A6831-6149-4EE6-B535-EE245FA179E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363DF-7F9D-4232-AD20-F4C72F26FB1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123FD-E96E-498B-8950-3986938B1CD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8C24E-ED60-4642-8E1B-2DF85F0106E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0DB72-A1CC-46A7-8F63-CEE3645F149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F784E-16DE-4989-8820-11942A6C714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4965F-4587-465A-82A6-BE8E043386C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pic>
          <p:nvPicPr>
            <p:cNvPr id="2052" name="Picture 4" descr="A:\minispir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2053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90A697F9-3A7F-4E2F-95C7-EE3F3C42912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Microsoft_Office_Excel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package" Target="../embeddings/Feuille_Microsoft_Office_Excel2.xls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800200"/>
          </a:xfrm>
        </p:spPr>
        <p:txBody>
          <a:bodyPr/>
          <a:lstStyle/>
          <a:p>
            <a:pPr algn="r"/>
            <a:r>
              <a:rPr lang="fr-F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69A6FE-ECD9-40CE-B4B5-95B32A9099E3}" type="slidenum">
              <a:rPr lang="fr-FR" smtClean="0"/>
              <a:pPr/>
              <a:t>1</a:t>
            </a:fld>
            <a:endParaRPr lang="fr-FR" dirty="0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/>
        </p:nvGraphicFramePr>
        <p:xfrm>
          <a:off x="1692275" y="1557338"/>
          <a:ext cx="2943225" cy="4463950"/>
        </p:xfrm>
        <a:graphic>
          <a:graphicData uri="http://schemas.openxmlformats.org/presentationml/2006/ole">
            <p:oleObj spid="_x0000_s1026" name="Feuille de calcul" r:id="rId3" imgW="2752650" imgH="2628900" progId="Excel.Sheet.12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004048" y="1556792"/>
          <a:ext cx="2943225" cy="4464149"/>
        </p:xfrm>
        <a:graphic>
          <a:graphicData uri="http://schemas.openxmlformats.org/presentationml/2006/ole">
            <p:oleObj spid="_x0000_s1027" name="Feuille de calcul" r:id="rId4" imgW="2752650" imgH="2628900" progId="Excel.Sheet.12">
              <p:embed/>
            </p:oleObj>
          </a:graphicData>
        </a:graphic>
      </p:graphicFrame>
      <p:pic>
        <p:nvPicPr>
          <p:cNvPr id="11" name="Picture 4" descr="logo jardins du giessen 0812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5652120" y="620688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dirty="0" smtClean="0"/>
              <a:t>RADIS GLAÇONS</a:t>
            </a:r>
            <a:endParaRPr lang="fr-FR" dirty="0"/>
          </a:p>
        </p:txBody>
      </p:sp>
      <p:pic>
        <p:nvPicPr>
          <p:cNvPr id="10" name="Image 9" descr="glaco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83968" y="332656"/>
            <a:ext cx="1116000" cy="11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RADIS GLAÇONS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RADIS GLAÇON AU FROMAGE BLANC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 :		- 250g de fromage blanc en faisselle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- 1 oignon frais avec le vert émincé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- 10 radis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- 2 c. à soupe de lait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- 2 c. à soupe de crème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- 1 gousse d'ail pressée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- 1 c à soupe d'herbes hachées : persil, 		  ciboulette...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- 1 glaçon, sel et poivre</a:t>
            </a:r>
          </a:p>
          <a:p>
            <a:pPr>
              <a:buNone/>
            </a:pP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Mettez dans un mixer le fromage blanc, la crème, le lait et le glaçon. Mixez environ 2 min. Ajoutez les herbes et le jus de citron.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Salez, poivrez et mixez quelques secondes.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Versez la préparation dans un petit plat creux et ajoutez-y les radis coupés en rondelles et l'oignon émincé.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Mélangez et rectifiez l'assaisonnement si nécessaire.</a:t>
            </a: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POTAGE AUX FANES DE RADIS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 : 	- Les fanes de radis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Quelques pommes de terre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- 1 oignon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Sel, poivre,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Noix de muscade.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Crème fraîche (facultatif) </a:t>
            </a:r>
          </a:p>
          <a:p>
            <a:pPr>
              <a:buNone/>
            </a:pP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Lavez les fanes. Épluchez et lavez les pommes de terre. Mettez le tout dans une casserole et faites cuire. Mixez. Assaisonnez.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Avant de servir, on peut ajouter un peu de crème fraîche.</a:t>
            </a:r>
          </a:p>
          <a:p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TARTE AUX FANES DE RADIS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 :		- Les fanes de 3 bottes de radis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- 200 g de pâte brisée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- 3 œufs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- 20 cl de crème fraîche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Comté râpé, muscade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- 1 noix de beurre, sel et poivre</a:t>
            </a:r>
          </a:p>
          <a:p>
            <a:pPr>
              <a:buNone/>
            </a:pP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Laver les fanes de radis. Les cuire 10 minutes à la vapeur. Battre les œufs, ajouter la crème, les épices et les fanes.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Beurrer et garnir le fond de tarte. Saupoudrer de comté. Cuire 30 minutes à four moyen à 200°.</a:t>
            </a:r>
          </a:p>
          <a:p>
            <a:pPr>
              <a:buNone/>
            </a:pP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9" descr="glac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332656"/>
            <a:ext cx="1116000" cy="11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RADIS GLAÇONS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RADIS DAÏKON – MAYONNAISE – POULET FUMÉ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: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1 radis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daïkon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les 2 blancs d'un poulet fumé, sans la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  peau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- 1 poignée de feuilles de basilic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  ciselées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- 2 jaunes d'œufs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huile de tournesol, sel et poivre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- 1 cuillère à café de moutarde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- 1 cuillère à café de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vinaigre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Éplucher le radis, le râper à la râpe fine, le poser dans une passoire pour qu'il rende un peu son eau.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Couper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 poulet en petits dés. Ciseler le basilic.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Monter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la mayonnaise : mettre les 2 jaunes dans un bol avec la moutarde et un peu de sel (attention, penser que le poulet sera très salé), tourner, quand c'est mélangé commencer à ajouter l'huile. Détendre doucement avec le vinaigre à la fin, la mayonnaise blanchit un peu et est moins compacte. Incorporer le basilic.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Mélanger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 poulet et la mayonnaise, ajouter le radis râpé et égoutté. Rectifier l’assaisonnement, si nécessaire.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Servir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sur assiette, sur canapé, ou en sandwich.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9" descr="glac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332656"/>
            <a:ext cx="1116000" cy="11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RADIS GLAÇONS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9" descr="glac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332656"/>
            <a:ext cx="1116000" cy="11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- Bloc note">
  <a:themeElements>
    <a:clrScheme name="Default Design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- Bloc note</Template>
  <TotalTime>1901</TotalTime>
  <Words>35</Words>
  <Application>Microsoft Office PowerPoint</Application>
  <PresentationFormat>Affichage à l'écran (4:3)</PresentationFormat>
  <Paragraphs>58</Paragraphs>
  <Slides>4</Slides>
  <Notes>3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Modèle - Bloc note</vt:lpstr>
      <vt:lpstr>Feuille Microsoft Office Excel</vt:lpstr>
      <vt:lpstr>Feuille de calcul</vt:lpstr>
      <vt:lpstr>  </vt:lpstr>
      <vt:lpstr>RADIS GLAÇONS</vt:lpstr>
      <vt:lpstr>RADIS GLAÇONS</vt:lpstr>
      <vt:lpstr>RADIS GLAÇONS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RECETTES</dc:title>
  <dc:creator>LOTT</dc:creator>
  <cp:lastModifiedBy>LOTT FAMILLE</cp:lastModifiedBy>
  <cp:revision>47</cp:revision>
  <dcterms:created xsi:type="dcterms:W3CDTF">2011-06-13T09:41:35Z</dcterms:created>
  <dcterms:modified xsi:type="dcterms:W3CDTF">2012-09-23T15:13:38Z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TC010437861036</vt:lpwstr>
  </property>
</Properties>
</file>