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259" r:id="rId2"/>
    <p:sldId id="260" r:id="rId3"/>
    <p:sldId id="262" r:id="rId4"/>
    <p:sldId id="261"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12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02/07/2012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7"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RADIS NOIR</a:t>
            </a:r>
            <a:endParaRPr lang="fr-FR" dirty="0"/>
          </a:p>
        </p:txBody>
      </p:sp>
      <p:pic>
        <p:nvPicPr>
          <p:cNvPr id="10" name="Image 9" descr="RADIS.jpg"/>
          <p:cNvPicPr>
            <a:picLocks noChangeAspect="1"/>
          </p:cNvPicPr>
          <p:nvPr/>
        </p:nvPicPr>
        <p:blipFill>
          <a:blip r:embed="rId6" cstate="print"/>
          <a:stretch>
            <a:fillRect/>
          </a:stretch>
        </p:blipFill>
        <p:spPr>
          <a:xfrm>
            <a:off x="4860032" y="404664"/>
            <a:ext cx="1381290" cy="1044000"/>
          </a:xfrm>
          <a:prstGeom prst="rect">
            <a:avLst/>
          </a:prstGeom>
        </p:spPr>
      </p:pic>
      <p:pic>
        <p:nvPicPr>
          <p:cNvPr id="12" name="Image 11" descr="RADIS2pg.jpg"/>
          <p:cNvPicPr>
            <a:picLocks noChangeAspect="1"/>
          </p:cNvPicPr>
          <p:nvPr/>
        </p:nvPicPr>
        <p:blipFill>
          <a:blip r:embed="rId7" cstate="print"/>
          <a:stretch>
            <a:fillRect/>
          </a:stretch>
        </p:blipFill>
        <p:spPr>
          <a:xfrm>
            <a:off x="3635896" y="404664"/>
            <a:ext cx="1172039" cy="1044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RADIS NOIR</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SALADE </a:t>
            </a:r>
            <a:r>
              <a:rPr lang="fr-FR" sz="800" b="1" dirty="0" smtClean="0">
                <a:latin typeface="Arial" pitchFamily="34" charset="0"/>
                <a:cs typeface="Arial" pitchFamily="34" charset="0"/>
              </a:rPr>
              <a:t>DE RADIS </a:t>
            </a:r>
            <a:r>
              <a:rPr lang="fr-FR" sz="800" b="1" dirty="0" smtClean="0">
                <a:latin typeface="Arial" pitchFamily="34" charset="0"/>
                <a:cs typeface="Arial" pitchFamily="34" charset="0"/>
              </a:rPr>
              <a:t>À L’AVOCAT ET AUX DATTES</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radis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avocat</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pomme</a:t>
            </a:r>
          </a:p>
          <a:p>
            <a:pPr>
              <a:buNone/>
            </a:pPr>
            <a:r>
              <a:rPr lang="fr-FR" sz="800" dirty="0" smtClean="0">
                <a:latin typeface="Arial" pitchFamily="34" charset="0"/>
                <a:cs typeface="Arial" pitchFamily="34" charset="0"/>
              </a:rPr>
              <a:t>			- Quelques </a:t>
            </a:r>
            <a:r>
              <a:rPr lang="fr-FR" sz="800" dirty="0" smtClean="0">
                <a:latin typeface="Arial" pitchFamily="34" charset="0"/>
                <a:cs typeface="Arial" pitchFamily="34" charset="0"/>
              </a:rPr>
              <a:t>dattes</a:t>
            </a:r>
          </a:p>
          <a:p>
            <a:pPr>
              <a:buNone/>
            </a:pPr>
            <a:r>
              <a:rPr lang="fr-FR" sz="800" dirty="0" smtClean="0">
                <a:latin typeface="Arial" pitchFamily="34" charset="0"/>
                <a:cs typeface="Arial" pitchFamily="34" charset="0"/>
              </a:rPr>
              <a:t>			- ½ </a:t>
            </a:r>
            <a:r>
              <a:rPr lang="fr-FR" sz="800" dirty="0" smtClean="0">
                <a:latin typeface="Arial" pitchFamily="34" charset="0"/>
                <a:cs typeface="Arial" pitchFamily="34" charset="0"/>
              </a:rPr>
              <a:t>citron, huile d’olive</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Pelez </a:t>
            </a:r>
            <a:r>
              <a:rPr lang="fr-FR" sz="800" dirty="0" smtClean="0">
                <a:latin typeface="Arial" pitchFamily="34" charset="0"/>
                <a:cs typeface="Arial" pitchFamily="34" charset="0"/>
              </a:rPr>
              <a:t>le radis et le râper (grille très fine) avec la pomme. Eplucher l’avocat et le réduire en purée. Ajouter le jus de citron et l’huile d’olive. Mélanger au radis. Ajouter les morceaux de dattes.</a:t>
            </a:r>
          </a:p>
          <a:p>
            <a:pPr>
              <a:buNone/>
            </a:pPr>
            <a:r>
              <a:rPr lang="fr-FR" sz="800" dirty="0" smtClean="0">
                <a:latin typeface="Arial" pitchFamily="34" charset="0"/>
                <a:cs typeface="Arial" pitchFamily="34" charset="0"/>
              </a:rPr>
              <a:t>	La </a:t>
            </a:r>
            <a:r>
              <a:rPr lang="fr-FR" sz="800" dirty="0" smtClean="0">
                <a:latin typeface="Arial" pitchFamily="34" charset="0"/>
                <a:cs typeface="Arial" pitchFamily="34" charset="0"/>
              </a:rPr>
              <a:t>pomme atténue le « piquant » du radis</a:t>
            </a:r>
            <a:r>
              <a:rPr lang="fr-FR" sz="800" dirty="0" smtClean="0">
                <a:latin typeface="Arial" pitchFamily="34" charset="0"/>
                <a:cs typeface="Arial" pitchFamily="34" charset="0"/>
              </a:rPr>
              <a:t>. </a:t>
            </a: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RADIS NOIR À LA CRÈME </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radis noir</a:t>
            </a:r>
            <a:r>
              <a:rPr lang="fr-FR" sz="800" b="1"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cuillère à soupe de crème fraîche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Pelez </a:t>
            </a:r>
            <a:r>
              <a:rPr lang="fr-FR" sz="800" dirty="0" smtClean="0">
                <a:latin typeface="Arial" pitchFamily="34" charset="0"/>
                <a:cs typeface="Arial" pitchFamily="34" charset="0"/>
              </a:rPr>
              <a:t>un radis noir, râpez-le, faites-le dégorger au sel puis </a:t>
            </a:r>
            <a:r>
              <a:rPr lang="fr-FR" sz="800" dirty="0" smtClean="0">
                <a:latin typeface="Arial" pitchFamily="34" charset="0"/>
                <a:cs typeface="Arial" pitchFamily="34" charset="0"/>
              </a:rPr>
              <a:t>mélangez-le à </a:t>
            </a:r>
            <a:r>
              <a:rPr lang="fr-FR" sz="800" dirty="0" smtClean="0">
                <a:latin typeface="Arial" pitchFamily="34" charset="0"/>
                <a:cs typeface="Arial" pitchFamily="34" charset="0"/>
              </a:rPr>
              <a:t>de la crème fraîche. </a:t>
            </a:r>
          </a:p>
          <a:p>
            <a:pPr>
              <a:buNone/>
            </a:pPr>
            <a:r>
              <a:rPr lang="fr-FR" sz="800" dirty="0" smtClean="0">
                <a:latin typeface="Arial" pitchFamily="34" charset="0"/>
                <a:cs typeface="Arial" pitchFamily="34" charset="0"/>
              </a:rPr>
              <a:t>	Avec </a:t>
            </a:r>
            <a:r>
              <a:rPr lang="fr-FR" sz="800" dirty="0" smtClean="0">
                <a:latin typeface="Arial" pitchFamily="34" charset="0"/>
                <a:cs typeface="Arial" pitchFamily="34" charset="0"/>
              </a:rPr>
              <a:t>du pain </a:t>
            </a:r>
            <a:r>
              <a:rPr lang="fr-FR" sz="800" dirty="0" smtClean="0">
                <a:latin typeface="Arial" pitchFamily="34" charset="0"/>
                <a:cs typeface="Arial" pitchFamily="34" charset="0"/>
              </a:rPr>
              <a:t>grillé, </a:t>
            </a:r>
            <a:r>
              <a:rPr lang="fr-FR" sz="800" dirty="0" smtClean="0">
                <a:latin typeface="Arial" pitchFamily="34" charset="0"/>
                <a:cs typeface="Arial" pitchFamily="34" charset="0"/>
              </a:rPr>
              <a:t>c'était excellent. </a:t>
            </a:r>
          </a:p>
          <a:p>
            <a:pPr>
              <a:buNone/>
            </a:pPr>
            <a:r>
              <a:rPr lang="fr-FR" sz="800" dirty="0" smtClean="0">
                <a:latin typeface="Arial" pitchFamily="34" charset="0"/>
                <a:cs typeface="Arial" pitchFamily="34" charset="0"/>
              </a:rPr>
              <a:t>	Pensez </a:t>
            </a:r>
            <a:r>
              <a:rPr lang="fr-FR" sz="800" dirty="0" smtClean="0">
                <a:latin typeface="Arial" pitchFamily="34" charset="0"/>
                <a:cs typeface="Arial" pitchFamily="34" charset="0"/>
              </a:rPr>
              <a:t>à bien presser le radis après le rinçage du sel (il rend beaucoup d'eau).</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SALADE D'HIVER </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Radis </a:t>
            </a:r>
            <a:r>
              <a:rPr lang="fr-FR" sz="800" dirty="0" smtClean="0">
                <a:latin typeface="Arial" pitchFamily="34" charset="0"/>
                <a:cs typeface="Arial" pitchFamily="34" charset="0"/>
              </a:rPr>
              <a:t>noir ou  radis rose de chine,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Céleri </a:t>
            </a:r>
            <a:r>
              <a:rPr lang="fr-FR" sz="800" dirty="0" smtClean="0">
                <a:latin typeface="Arial" pitchFamily="34" charset="0"/>
                <a:cs typeface="Arial" pitchFamily="34" charset="0"/>
              </a:rPr>
              <a:t>rave, </a:t>
            </a:r>
          </a:p>
          <a:p>
            <a:pPr>
              <a:buNone/>
            </a:pPr>
            <a:r>
              <a:rPr lang="fr-FR" sz="800" dirty="0" smtClean="0">
                <a:latin typeface="Arial" pitchFamily="34" charset="0"/>
                <a:cs typeface="Arial" pitchFamily="34" charset="0"/>
              </a:rPr>
              <a:t>			- Carotte</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 Pomme</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 Salade </a:t>
            </a:r>
            <a:r>
              <a:rPr lang="fr-FR" sz="800" dirty="0" smtClean="0">
                <a:latin typeface="Arial" pitchFamily="34" charset="0"/>
                <a:cs typeface="Arial" pitchFamily="34" charset="0"/>
              </a:rPr>
              <a:t>sauvage (type plantain </a:t>
            </a:r>
            <a:r>
              <a:rPr lang="fr-FR" sz="800" dirty="0" smtClean="0">
                <a:latin typeface="Arial" pitchFamily="34" charset="0"/>
                <a:cs typeface="Arial" pitchFamily="34" charset="0"/>
              </a:rPr>
              <a:t>		   lancéolé</a:t>
            </a:r>
            <a:r>
              <a:rPr lang="fr-FR" sz="800" dirty="0" smtClean="0">
                <a:latin typeface="Arial" pitchFamily="34" charset="0"/>
                <a:cs typeface="Arial" pitchFamily="34" charset="0"/>
              </a:rPr>
              <a:t>, stellaire …) </a:t>
            </a:r>
          </a:p>
          <a:p>
            <a:pPr>
              <a:buNone/>
            </a:pPr>
            <a:r>
              <a:rPr lang="fr-FR" sz="800" b="1" dirty="0" smtClean="0">
                <a:latin typeface="Arial" pitchFamily="34" charset="0"/>
                <a:cs typeface="Arial" pitchFamily="34" charset="0"/>
              </a:rPr>
              <a:t>			Ou</a:t>
            </a:r>
            <a:r>
              <a:rPr lang="fr-FR" sz="800" dirty="0" smtClean="0">
                <a:latin typeface="Arial" pitchFamily="34" charset="0"/>
                <a:cs typeface="Arial" pitchFamily="34" charset="0"/>
              </a:rPr>
              <a:t> </a:t>
            </a:r>
            <a:r>
              <a:rPr lang="fr-FR" sz="800" dirty="0" smtClean="0">
                <a:latin typeface="Arial" pitchFamily="34" charset="0"/>
                <a:cs typeface="Arial" pitchFamily="34" charset="0"/>
              </a:rPr>
              <a:t>salade d’hiver (endive, mâche…) </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Pour </a:t>
            </a:r>
            <a:r>
              <a:rPr lang="fr-FR" sz="800" u="sng" dirty="0" smtClean="0">
                <a:latin typeface="Arial" pitchFamily="34" charset="0"/>
                <a:cs typeface="Arial" pitchFamily="34" charset="0"/>
              </a:rPr>
              <a:t>la sauce</a:t>
            </a:r>
            <a:r>
              <a:rPr lang="fr-FR" sz="800" dirty="0" smtClean="0">
                <a:latin typeface="Arial" pitchFamily="34" charset="0"/>
                <a:cs typeface="Arial" pitchFamily="34" charset="0"/>
              </a:rPr>
              <a:t> </a:t>
            </a:r>
            <a:r>
              <a:rPr lang="fr-FR" sz="800" dirty="0" smtClean="0">
                <a:latin typeface="Arial" pitchFamily="34" charset="0"/>
                <a:cs typeface="Arial" pitchFamily="34" charset="0"/>
              </a:rPr>
              <a:t>:	- moutarde</a:t>
            </a:r>
            <a:r>
              <a:rPr lang="fr-FR" sz="800"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purée </a:t>
            </a:r>
            <a:r>
              <a:rPr lang="fr-FR" sz="800" dirty="0" smtClean="0">
                <a:latin typeface="Arial" pitchFamily="34" charset="0"/>
                <a:cs typeface="Arial" pitchFamily="34" charset="0"/>
              </a:rPr>
              <a:t>d’amandes,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tamaris</a:t>
            </a:r>
            <a:r>
              <a:rPr lang="fr-FR" sz="800" dirty="0" smtClean="0">
                <a:latin typeface="Arial" pitchFamily="34" charset="0"/>
                <a:cs typeface="Arial" pitchFamily="34" charset="0"/>
              </a:rPr>
              <a:t>, huile d’olive.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Râper </a:t>
            </a:r>
            <a:r>
              <a:rPr lang="fr-FR" sz="800" dirty="0" smtClean="0">
                <a:latin typeface="Arial" pitchFamily="34" charset="0"/>
                <a:cs typeface="Arial" pitchFamily="34" charset="0"/>
              </a:rPr>
              <a:t>céleri, échalote, carotte, radis et pomme.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Garnir </a:t>
            </a:r>
            <a:r>
              <a:rPr lang="fr-FR" sz="800" dirty="0" smtClean="0">
                <a:latin typeface="Arial" pitchFamily="34" charset="0"/>
                <a:cs typeface="Arial" pitchFamily="34" charset="0"/>
              </a:rPr>
              <a:t>avec les </a:t>
            </a:r>
            <a:r>
              <a:rPr lang="fr-FR" sz="800" dirty="0" smtClean="0">
                <a:latin typeface="Arial" pitchFamily="34" charset="0"/>
                <a:cs typeface="Arial" pitchFamily="34" charset="0"/>
              </a:rPr>
              <a:t>feuilles de </a:t>
            </a:r>
            <a:r>
              <a:rPr lang="fr-FR" sz="800" dirty="0" smtClean="0">
                <a:latin typeface="Arial" pitchFamily="34" charset="0"/>
                <a:cs typeface="Arial" pitchFamily="34" charset="0"/>
              </a:rPr>
              <a:t>salade.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Arroser </a:t>
            </a:r>
            <a:r>
              <a:rPr lang="fr-FR" sz="800" dirty="0" smtClean="0">
                <a:latin typeface="Arial" pitchFamily="34" charset="0"/>
                <a:cs typeface="Arial" pitchFamily="34" charset="0"/>
              </a:rPr>
              <a:t>avec la sauce. Mélanger.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p>
        </p:txBody>
      </p:sp>
      <p:pic>
        <p:nvPicPr>
          <p:cNvPr id="10" name="Image 9" descr="RADIS.jpg"/>
          <p:cNvPicPr>
            <a:picLocks noChangeAspect="1"/>
          </p:cNvPicPr>
          <p:nvPr/>
        </p:nvPicPr>
        <p:blipFill>
          <a:blip r:embed="rId4" cstate="print"/>
          <a:stretch>
            <a:fillRect/>
          </a:stretch>
        </p:blipFill>
        <p:spPr>
          <a:xfrm>
            <a:off x="5292080" y="404664"/>
            <a:ext cx="1381290" cy="1044000"/>
          </a:xfrm>
          <a:prstGeom prst="rect">
            <a:avLst/>
          </a:prstGeom>
        </p:spPr>
      </p:pic>
      <p:pic>
        <p:nvPicPr>
          <p:cNvPr id="11" name="Image 10" descr="RADIS2pg.jpg"/>
          <p:cNvPicPr>
            <a:picLocks noChangeAspect="1"/>
          </p:cNvPicPr>
          <p:nvPr/>
        </p:nvPicPr>
        <p:blipFill>
          <a:blip r:embed="rId5" cstate="print"/>
          <a:stretch>
            <a:fillRect/>
          </a:stretch>
        </p:blipFill>
        <p:spPr>
          <a:xfrm>
            <a:off x="3995936" y="404664"/>
            <a:ext cx="1172039" cy="1044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RADIS NOIR</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SANDWICH DE RADIS NOIR AU BLEU D’AUVERGNE </a:t>
            </a: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Pain de mie rond 	</a:t>
            </a:r>
            <a:br>
              <a:rPr lang="fr-FR" sz="800" dirty="0" smtClean="0">
                <a:latin typeface="Arial" pitchFamily="34" charset="0"/>
                <a:cs typeface="Arial" pitchFamily="34" charset="0"/>
              </a:rPr>
            </a:br>
            <a:r>
              <a:rPr lang="fr-FR" sz="800" dirty="0" smtClean="0">
                <a:latin typeface="Arial" pitchFamily="34" charset="0"/>
                <a:cs typeface="Arial" pitchFamily="34" charset="0"/>
              </a:rPr>
              <a:t> 		- 1 radis noir </a:t>
            </a:r>
            <a:br>
              <a:rPr lang="fr-FR" sz="800" dirty="0" smtClean="0">
                <a:latin typeface="Arial" pitchFamily="34" charset="0"/>
                <a:cs typeface="Arial" pitchFamily="34" charset="0"/>
              </a:rPr>
            </a:br>
            <a:r>
              <a:rPr lang="fr-FR" sz="800" dirty="0" smtClean="0">
                <a:latin typeface="Arial" pitchFamily="34" charset="0"/>
                <a:cs typeface="Arial" pitchFamily="34" charset="0"/>
              </a:rPr>
              <a:t> 		- 50 g de bleu d'Auvergne par </a:t>
            </a:r>
            <a:r>
              <a:rPr lang="fr-FR" sz="800" dirty="0" smtClean="0">
                <a:latin typeface="Arial" pitchFamily="34" charset="0"/>
                <a:cs typeface="Arial" pitchFamily="34" charset="0"/>
              </a:rPr>
              <a:t>		   personne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porto</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Peler le radis. Le couper en fines tranches.</a:t>
            </a:r>
            <a:br>
              <a:rPr lang="fr-FR" sz="800" dirty="0" smtClean="0">
                <a:latin typeface="Arial" pitchFamily="34" charset="0"/>
                <a:cs typeface="Arial" pitchFamily="34" charset="0"/>
              </a:rPr>
            </a:br>
            <a:r>
              <a:rPr lang="fr-FR" sz="800" dirty="0" smtClean="0">
                <a:latin typeface="Arial" pitchFamily="34" charset="0"/>
                <a:cs typeface="Arial" pitchFamily="34" charset="0"/>
              </a:rPr>
              <a:t>Saler et laisser dégorger une heure. </a:t>
            </a:r>
            <a:br>
              <a:rPr lang="fr-FR" sz="800" dirty="0" smtClean="0">
                <a:latin typeface="Arial" pitchFamily="34" charset="0"/>
                <a:cs typeface="Arial" pitchFamily="34" charset="0"/>
              </a:rPr>
            </a:br>
            <a:r>
              <a:rPr lang="fr-FR" sz="800" dirty="0" smtClean="0">
                <a:latin typeface="Arial" pitchFamily="34" charset="0"/>
                <a:cs typeface="Arial" pitchFamily="34" charset="0"/>
              </a:rPr>
              <a:t>Triturer le fromage afin de le réduire en </a:t>
            </a:r>
            <a:r>
              <a:rPr lang="fr-FR" sz="800" dirty="0" smtClean="0">
                <a:latin typeface="Arial" pitchFamily="34" charset="0"/>
                <a:cs typeface="Arial" pitchFamily="34" charset="0"/>
              </a:rPr>
              <a:t>pommade.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Ajouter du poivre et une petite cuillerée de porto par 50 g de fromage.</a:t>
            </a:r>
            <a:br>
              <a:rPr lang="fr-FR" sz="800" dirty="0" smtClean="0">
                <a:latin typeface="Arial" pitchFamily="34" charset="0"/>
                <a:cs typeface="Arial" pitchFamily="34" charset="0"/>
              </a:rPr>
            </a:br>
            <a:r>
              <a:rPr lang="fr-FR" sz="800" dirty="0" smtClean="0">
                <a:latin typeface="Arial" pitchFamily="34" charset="0"/>
                <a:cs typeface="Arial" pitchFamily="34" charset="0"/>
              </a:rPr>
              <a:t>Bien malaxer le tout.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griller les tranches de pain.</a:t>
            </a:r>
            <a:br>
              <a:rPr lang="fr-FR" sz="800" dirty="0" smtClean="0">
                <a:latin typeface="Arial" pitchFamily="34" charset="0"/>
                <a:cs typeface="Arial" pitchFamily="34" charset="0"/>
              </a:rPr>
            </a:br>
            <a:r>
              <a:rPr lang="fr-FR" sz="800" dirty="0" smtClean="0">
                <a:latin typeface="Arial" pitchFamily="34" charset="0"/>
                <a:cs typeface="Arial" pitchFamily="34" charset="0"/>
              </a:rPr>
              <a:t>Beurrer. </a:t>
            </a:r>
            <a:br>
              <a:rPr lang="fr-FR" sz="800" dirty="0" smtClean="0">
                <a:latin typeface="Arial" pitchFamily="34" charset="0"/>
                <a:cs typeface="Arial" pitchFamily="34" charset="0"/>
              </a:rPr>
            </a:br>
            <a:r>
              <a:rPr lang="fr-FR" sz="800" dirty="0" smtClean="0">
                <a:latin typeface="Arial" pitchFamily="34" charset="0"/>
                <a:cs typeface="Arial" pitchFamily="34" charset="0"/>
              </a:rPr>
              <a:t>Poser sur le beurre une tranche de radis débarrassée du sel.</a:t>
            </a:r>
            <a:br>
              <a:rPr lang="fr-FR" sz="800" dirty="0" smtClean="0">
                <a:latin typeface="Arial" pitchFamily="34" charset="0"/>
                <a:cs typeface="Arial" pitchFamily="34" charset="0"/>
              </a:rPr>
            </a:br>
            <a:r>
              <a:rPr lang="fr-FR" sz="800" dirty="0" smtClean="0">
                <a:latin typeface="Arial" pitchFamily="34" charset="0"/>
                <a:cs typeface="Arial" pitchFamily="34" charset="0"/>
              </a:rPr>
              <a:t>Tartiner avec le fromage au porto.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i="1" dirty="0" smtClean="0">
                <a:latin typeface="Arial" pitchFamily="34" charset="0"/>
                <a:cs typeface="Arial" pitchFamily="34" charset="0"/>
              </a:rPr>
              <a:t>Se fait également avec du roquefort.</a:t>
            </a:r>
            <a:r>
              <a:rPr lang="fr-FR" sz="800" dirty="0" smtClean="0">
                <a:latin typeface="Arial" pitchFamily="34" charset="0"/>
                <a:cs typeface="Arial" pitchFamily="34" charset="0"/>
              </a:rPr>
              <a:t> </a:t>
            </a:r>
          </a:p>
          <a:p>
            <a:pPr>
              <a:buNone/>
            </a:pPr>
            <a:r>
              <a:rPr lang="fr-FR" sz="800" i="1" dirty="0" smtClean="0">
                <a:latin typeface="Arial" pitchFamily="34" charset="0"/>
                <a:cs typeface="Arial" pitchFamily="34" charset="0"/>
              </a:rPr>
              <a:t>	On </a:t>
            </a:r>
            <a:r>
              <a:rPr lang="fr-FR" sz="800" i="1" dirty="0" smtClean="0">
                <a:latin typeface="Arial" pitchFamily="34" charset="0"/>
                <a:cs typeface="Arial" pitchFamily="34" charset="0"/>
              </a:rPr>
              <a:t>peut également remplacer le porto par du cognac et ajouter des raisins secs dans la crème de roquefort, si on aime le salé sucré.</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RADIS.jpg"/>
          <p:cNvPicPr>
            <a:picLocks noChangeAspect="1"/>
          </p:cNvPicPr>
          <p:nvPr/>
        </p:nvPicPr>
        <p:blipFill>
          <a:blip r:embed="rId4" cstate="print"/>
          <a:stretch>
            <a:fillRect/>
          </a:stretch>
        </p:blipFill>
        <p:spPr>
          <a:xfrm>
            <a:off x="5292080" y="404664"/>
            <a:ext cx="1381290" cy="1044000"/>
          </a:xfrm>
          <a:prstGeom prst="rect">
            <a:avLst/>
          </a:prstGeom>
        </p:spPr>
      </p:pic>
      <p:pic>
        <p:nvPicPr>
          <p:cNvPr id="11" name="Image 10" descr="RADIS2pg.jpg"/>
          <p:cNvPicPr>
            <a:picLocks noChangeAspect="1"/>
          </p:cNvPicPr>
          <p:nvPr/>
        </p:nvPicPr>
        <p:blipFill>
          <a:blip r:embed="rId5" cstate="print"/>
          <a:stretch>
            <a:fillRect/>
          </a:stretch>
        </p:blipFill>
        <p:spPr>
          <a:xfrm>
            <a:off x="3995936" y="404664"/>
            <a:ext cx="1172039" cy="1044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RADIS NOIR</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RADIS.jpg"/>
          <p:cNvPicPr>
            <a:picLocks noChangeAspect="1"/>
          </p:cNvPicPr>
          <p:nvPr/>
        </p:nvPicPr>
        <p:blipFill>
          <a:blip r:embed="rId4" cstate="print"/>
          <a:stretch>
            <a:fillRect/>
          </a:stretch>
        </p:blipFill>
        <p:spPr>
          <a:xfrm>
            <a:off x="5292080" y="404664"/>
            <a:ext cx="1381290" cy="1044000"/>
          </a:xfrm>
          <a:prstGeom prst="rect">
            <a:avLst/>
          </a:prstGeom>
        </p:spPr>
      </p:pic>
      <p:pic>
        <p:nvPicPr>
          <p:cNvPr id="11" name="Image 10" descr="RADIS2pg.jpg"/>
          <p:cNvPicPr>
            <a:picLocks noChangeAspect="1"/>
          </p:cNvPicPr>
          <p:nvPr/>
        </p:nvPicPr>
        <p:blipFill>
          <a:blip r:embed="rId5" cstate="print"/>
          <a:stretch>
            <a:fillRect/>
          </a:stretch>
        </p:blipFill>
        <p:spPr>
          <a:xfrm>
            <a:off x="3995936" y="404664"/>
            <a:ext cx="1172039" cy="1044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1903</TotalTime>
  <Words>35</Words>
  <Application>Microsoft Office PowerPoint</Application>
  <PresentationFormat>Affichage à l'écran (4:3)</PresentationFormat>
  <Paragraphs>57</Paragraphs>
  <Slides>4</Slides>
  <Notes>3</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4</vt:i4>
      </vt:variant>
    </vt:vector>
  </HeadingPairs>
  <TitlesOfParts>
    <vt:vector size="7" baseType="lpstr">
      <vt:lpstr>Modèle - Bloc note</vt:lpstr>
      <vt:lpstr>Feuille Microsoft Office Excel</vt:lpstr>
      <vt:lpstr>Feuille de calcul</vt:lpstr>
      <vt:lpstr>  </vt:lpstr>
      <vt:lpstr>RADIS NOIR</vt:lpstr>
      <vt:lpstr>RADIS NOIR</vt:lpstr>
      <vt:lpstr>RADIS NOIR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47</cp:revision>
  <dcterms:created xsi:type="dcterms:W3CDTF">2011-06-13T09:41:35Z</dcterms:created>
  <dcterms:modified xsi:type="dcterms:W3CDTF">2012-07-02T14:54:55Z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