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259" r:id="rId2"/>
    <p:sldId id="260" r:id="rId3"/>
    <p:sldId id="262" r:id="rId4"/>
    <p:sldId id="261"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03/07/2012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RHUBARBE</a:t>
            </a:r>
            <a:endParaRPr lang="fr-FR" dirty="0"/>
          </a:p>
        </p:txBody>
      </p:sp>
      <p:pic>
        <p:nvPicPr>
          <p:cNvPr id="9" name="Image 8" descr="rhubjpg.jpg"/>
          <p:cNvPicPr>
            <a:picLocks noChangeAspect="1"/>
          </p:cNvPicPr>
          <p:nvPr/>
        </p:nvPicPr>
        <p:blipFill>
          <a:blip r:embed="rId6" cstate="print"/>
          <a:stretch>
            <a:fillRect/>
          </a:stretch>
        </p:blipFill>
        <p:spPr>
          <a:xfrm>
            <a:off x="4139952" y="332656"/>
            <a:ext cx="1489915" cy="1116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RHUBARBE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pPr>
              <a:buNone/>
            </a:pPr>
            <a:r>
              <a:rPr lang="fr-FR" sz="800" b="1" dirty="0" smtClean="0">
                <a:latin typeface="Arial" pitchFamily="34" charset="0"/>
                <a:cs typeface="Arial" pitchFamily="34" charset="0"/>
              </a:rPr>
              <a:t>	Petit </a:t>
            </a:r>
            <a:r>
              <a:rPr lang="fr-FR" sz="800" b="1" dirty="0" smtClean="0">
                <a:latin typeface="Arial" pitchFamily="34" charset="0"/>
                <a:cs typeface="Arial" pitchFamily="34" charset="0"/>
              </a:rPr>
              <a:t>truc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b="1" dirty="0" smtClean="0">
                <a:latin typeface="Arial" pitchFamily="34" charset="0"/>
                <a:cs typeface="Arial" pitchFamily="34" charset="0"/>
              </a:rPr>
              <a:t>Pour effiler facilement la rhubarbe, entaillez avec un couteau la face bombée de la côte jusqu'à atteindre la face interne qui contient le plus de fibres puis tirez sur l'un des morceaux les fibres viendront avec.</a:t>
            </a:r>
            <a:br>
              <a:rPr lang="fr-FR" sz="800" b="1" dirty="0" smtClean="0">
                <a:latin typeface="Arial" pitchFamily="34" charset="0"/>
                <a:cs typeface="Arial" pitchFamily="34" charset="0"/>
              </a:rPr>
            </a:br>
            <a:r>
              <a:rPr lang="fr-FR" sz="800" b="1" dirty="0" smtClean="0">
                <a:latin typeface="Arial" pitchFamily="34" charset="0"/>
                <a:cs typeface="Arial" pitchFamily="34" charset="0"/>
              </a:rPr>
              <a:t>Pour la cuisson, en raison de l'acidité de la rhubarbe, n'utilisez jamais de récipient en aluminium le goût de la rhubarbe serait altéré.</a:t>
            </a:r>
          </a:p>
          <a:p>
            <a:pPr>
              <a:buNone/>
            </a:pPr>
            <a:endParaRPr lang="fr-FR" sz="800" b="1" dirty="0" smtClean="0">
              <a:latin typeface="Arial" pitchFamily="34" charset="0"/>
              <a:cs typeface="Arial" pitchFamily="34" charset="0"/>
            </a:endParaRPr>
          </a:p>
          <a:p>
            <a:r>
              <a:rPr lang="fr-FR" sz="800" b="1" dirty="0" smtClean="0">
                <a:latin typeface="Arial" pitchFamily="34" charset="0"/>
                <a:cs typeface="Arial" pitchFamily="34" charset="0"/>
              </a:rPr>
              <a:t>TARTE À </a:t>
            </a:r>
            <a:r>
              <a:rPr lang="fr-FR" sz="800" b="1" dirty="0" smtClean="0">
                <a:latin typeface="Arial" pitchFamily="34" charset="0"/>
                <a:cs typeface="Arial" pitchFamily="34" charset="0"/>
              </a:rPr>
              <a:t>LA RHUBARBE ET AU CHOCOLAT</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a:t>
            </a:r>
            <a:r>
              <a:rPr lang="fr-FR" sz="800" dirty="0" smtClean="0">
                <a:latin typeface="Arial" pitchFamily="34" charset="0"/>
                <a:cs typeface="Arial" pitchFamily="34" charset="0"/>
              </a:rPr>
              <a:t>	- </a:t>
            </a:r>
            <a:r>
              <a:rPr lang="fr-FR" sz="800" dirty="0" smtClean="0">
                <a:latin typeface="Arial" pitchFamily="34" charset="0"/>
                <a:cs typeface="Arial" pitchFamily="34" charset="0"/>
              </a:rPr>
              <a:t>1 pâte sablée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chocolat noir </a:t>
            </a:r>
            <a:br>
              <a:rPr lang="fr-FR" sz="800" dirty="0" smtClean="0">
                <a:latin typeface="Arial" pitchFamily="34" charset="0"/>
                <a:cs typeface="Arial" pitchFamily="34" charset="0"/>
              </a:rPr>
            </a:br>
            <a:r>
              <a:rPr lang="fr-FR" sz="800" dirty="0" smtClean="0">
                <a:latin typeface="Arial" pitchFamily="34" charset="0"/>
                <a:cs typeface="Arial" pitchFamily="34" charset="0"/>
              </a:rPr>
              <a:t> 		- 120 g de sucre </a:t>
            </a:r>
            <a:br>
              <a:rPr lang="fr-FR" sz="800" dirty="0" smtClean="0">
                <a:latin typeface="Arial" pitchFamily="34" charset="0"/>
                <a:cs typeface="Arial" pitchFamily="34" charset="0"/>
              </a:rPr>
            </a:br>
            <a:r>
              <a:rPr lang="fr-FR" sz="800" dirty="0" smtClean="0">
                <a:latin typeface="Arial" pitchFamily="34" charset="0"/>
                <a:cs typeface="Arial" pitchFamily="34" charset="0"/>
              </a:rPr>
              <a:t> 		- 4 œufs </a:t>
            </a:r>
            <a:br>
              <a:rPr lang="fr-FR" sz="800" dirty="0" smtClean="0">
                <a:latin typeface="Arial" pitchFamily="34" charset="0"/>
                <a:cs typeface="Arial" pitchFamily="34" charset="0"/>
              </a:rPr>
            </a:br>
            <a:r>
              <a:rPr lang="fr-FR" sz="800" dirty="0" smtClean="0">
                <a:latin typeface="Arial" pitchFamily="34" charset="0"/>
                <a:cs typeface="Arial" pitchFamily="34" charset="0"/>
              </a:rPr>
              <a:t> 		- 4 grosses cuillères de crème fraîche </a:t>
            </a:r>
            <a:r>
              <a:rPr lang="fr-FR" sz="800" dirty="0" smtClean="0">
                <a:latin typeface="Arial" pitchFamily="34" charset="0"/>
                <a:cs typeface="Arial" pitchFamily="34" charset="0"/>
              </a:rPr>
              <a:t>		  épaisse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- 600 à 800 g de rhubarbe </a:t>
            </a: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1) Étalez la pâte dans le moule à tarte.</a:t>
            </a:r>
            <a:br>
              <a:rPr lang="fr-FR" sz="800" dirty="0" smtClean="0">
                <a:latin typeface="Arial" pitchFamily="34" charset="0"/>
                <a:cs typeface="Arial" pitchFamily="34" charset="0"/>
              </a:rPr>
            </a:br>
            <a:r>
              <a:rPr lang="fr-FR" sz="800" dirty="0" smtClean="0">
                <a:latin typeface="Arial" pitchFamily="34" charset="0"/>
                <a:cs typeface="Arial" pitchFamily="34" charset="0"/>
              </a:rPr>
              <a:t>2) Faites fondre le chocolat à feu doux avec une cuillerée à soupe d'eau.</a:t>
            </a:r>
            <a:br>
              <a:rPr lang="fr-FR" sz="800" dirty="0" smtClean="0">
                <a:latin typeface="Arial" pitchFamily="34" charset="0"/>
                <a:cs typeface="Arial" pitchFamily="34" charset="0"/>
              </a:rPr>
            </a:br>
            <a:r>
              <a:rPr lang="fr-FR" sz="800" dirty="0" smtClean="0">
                <a:latin typeface="Arial" pitchFamily="34" charset="0"/>
                <a:cs typeface="Arial" pitchFamily="34" charset="0"/>
              </a:rPr>
              <a:t>Étalez le chocolat sur le fond de pâte.</a:t>
            </a:r>
            <a:br>
              <a:rPr lang="fr-FR" sz="800" dirty="0" smtClean="0">
                <a:latin typeface="Arial" pitchFamily="34" charset="0"/>
                <a:cs typeface="Arial" pitchFamily="34" charset="0"/>
              </a:rPr>
            </a:br>
            <a:r>
              <a:rPr lang="fr-FR" sz="800" dirty="0" smtClean="0">
                <a:latin typeface="Arial" pitchFamily="34" charset="0"/>
                <a:cs typeface="Arial" pitchFamily="34" charset="0"/>
              </a:rPr>
              <a:t>3) Lavez et épluchez la rhubarbe.</a:t>
            </a:r>
            <a:br>
              <a:rPr lang="fr-FR" sz="800" dirty="0" smtClean="0">
                <a:latin typeface="Arial" pitchFamily="34" charset="0"/>
                <a:cs typeface="Arial" pitchFamily="34" charset="0"/>
              </a:rPr>
            </a:br>
            <a:r>
              <a:rPr lang="fr-FR" sz="800" dirty="0" smtClean="0">
                <a:latin typeface="Arial" pitchFamily="34" charset="0"/>
                <a:cs typeface="Arial" pitchFamily="34" charset="0"/>
              </a:rPr>
              <a:t>Coupez-la en tronçons de 1 à 2 cm d'épaisseur.</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blanchir la rhubarbe 5 mn dans de l'eau bouillante.</a:t>
            </a:r>
            <a:br>
              <a:rPr lang="fr-FR" sz="800" dirty="0" smtClean="0">
                <a:latin typeface="Arial" pitchFamily="34" charset="0"/>
                <a:cs typeface="Arial" pitchFamily="34" charset="0"/>
              </a:rPr>
            </a:br>
            <a:r>
              <a:rPr lang="fr-FR" sz="800" dirty="0" smtClean="0">
                <a:latin typeface="Arial" pitchFamily="34" charset="0"/>
                <a:cs typeface="Arial" pitchFamily="34" charset="0"/>
              </a:rPr>
              <a:t>Cela va enlever son acidité.</a:t>
            </a:r>
            <a:br>
              <a:rPr lang="fr-FR" sz="800" dirty="0" smtClean="0">
                <a:latin typeface="Arial" pitchFamily="34" charset="0"/>
                <a:cs typeface="Arial" pitchFamily="34" charset="0"/>
              </a:rPr>
            </a:br>
            <a:r>
              <a:rPr lang="fr-FR" sz="800" dirty="0" smtClean="0">
                <a:latin typeface="Arial" pitchFamily="34" charset="0"/>
                <a:cs typeface="Arial" pitchFamily="34" charset="0"/>
              </a:rPr>
              <a:t>4) Égouttez la rhubarbe.</a:t>
            </a:r>
            <a:br>
              <a:rPr lang="fr-FR" sz="800" dirty="0" smtClean="0">
                <a:latin typeface="Arial" pitchFamily="34" charset="0"/>
                <a:cs typeface="Arial" pitchFamily="34" charset="0"/>
              </a:rPr>
            </a:br>
            <a:r>
              <a:rPr lang="fr-FR" sz="800" dirty="0" smtClean="0">
                <a:latin typeface="Arial" pitchFamily="34" charset="0"/>
                <a:cs typeface="Arial" pitchFamily="34" charset="0"/>
              </a:rPr>
              <a:t>Disposez-la harmonieusement, en rang serré, sur le chocolat.</a:t>
            </a:r>
            <a:br>
              <a:rPr lang="fr-FR" sz="800" dirty="0" smtClean="0">
                <a:latin typeface="Arial" pitchFamily="34" charset="0"/>
                <a:cs typeface="Arial" pitchFamily="34" charset="0"/>
              </a:rPr>
            </a:br>
            <a:r>
              <a:rPr lang="fr-FR" sz="800" dirty="0" smtClean="0">
                <a:latin typeface="Arial" pitchFamily="34" charset="0"/>
                <a:cs typeface="Arial" pitchFamily="34" charset="0"/>
              </a:rPr>
              <a:t>4) Mélangez le sucre avec les œufs et la crème.</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cette préparation sur la rhubarbe.</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cuire 30-35 mn à 180°C.</a:t>
            </a:r>
            <a:br>
              <a:rPr lang="fr-FR" sz="800" dirty="0" smtClean="0">
                <a:latin typeface="Arial" pitchFamily="34" charset="0"/>
                <a:cs typeface="Arial" pitchFamily="34" charset="0"/>
              </a:rPr>
            </a:br>
            <a:r>
              <a:rPr lang="fr-FR" sz="800" dirty="0" smtClean="0">
                <a:latin typeface="Arial" pitchFamily="34" charset="0"/>
                <a:cs typeface="Arial" pitchFamily="34" charset="0"/>
              </a:rPr>
              <a:t>A déguster tiède (quand le chocolat est encore fondant) ou froide.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GLACE </a:t>
            </a:r>
            <a:r>
              <a:rPr lang="fr-FR" sz="800" b="1" dirty="0" smtClean="0">
                <a:latin typeface="Arial" pitchFamily="34" charset="0"/>
                <a:cs typeface="Arial" pitchFamily="34" charset="0"/>
              </a:rPr>
              <a:t>À </a:t>
            </a:r>
            <a:r>
              <a:rPr lang="fr-FR" sz="800" b="1" dirty="0" smtClean="0">
                <a:latin typeface="Arial" pitchFamily="34" charset="0"/>
                <a:cs typeface="Arial" pitchFamily="34" charset="0"/>
              </a:rPr>
              <a:t>LA RHUBARBE ET </a:t>
            </a:r>
            <a:r>
              <a:rPr lang="fr-FR" sz="800" b="1" dirty="0" smtClean="0">
                <a:latin typeface="Arial" pitchFamily="34" charset="0"/>
                <a:cs typeface="Arial" pitchFamily="34" charset="0"/>
              </a:rPr>
              <a:t>À </a:t>
            </a:r>
            <a:r>
              <a:rPr lang="fr-FR" sz="800" b="1" dirty="0" smtClean="0">
                <a:latin typeface="Arial" pitchFamily="34" charset="0"/>
                <a:cs typeface="Arial" pitchFamily="34" charset="0"/>
              </a:rPr>
              <a:t>LA CANNELLE</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400g de rhubarbe </a:t>
            </a:r>
            <a:br>
              <a:rPr lang="fr-FR" sz="800" dirty="0" smtClean="0">
                <a:latin typeface="Arial" pitchFamily="34" charset="0"/>
                <a:cs typeface="Arial" pitchFamily="34" charset="0"/>
              </a:rPr>
            </a:br>
            <a:r>
              <a:rPr lang="fr-FR" sz="800" dirty="0" smtClean="0">
                <a:latin typeface="Arial" pitchFamily="34" charset="0"/>
                <a:cs typeface="Arial" pitchFamily="34" charset="0"/>
              </a:rPr>
              <a:t> 		- 1 dl d'eau </a:t>
            </a:r>
            <a:br>
              <a:rPr lang="fr-FR" sz="800" dirty="0" smtClean="0">
                <a:latin typeface="Arial" pitchFamily="34" charset="0"/>
                <a:cs typeface="Arial" pitchFamily="34" charset="0"/>
              </a:rPr>
            </a:br>
            <a:r>
              <a:rPr lang="fr-FR" sz="800" dirty="0" smtClean="0">
                <a:latin typeface="Arial" pitchFamily="34" charset="0"/>
                <a:cs typeface="Arial" pitchFamily="34" charset="0"/>
              </a:rPr>
              <a:t> 		- 70 g + 120 g de sucre en poudre </a:t>
            </a:r>
            <a:br>
              <a:rPr lang="fr-FR" sz="800" dirty="0" smtClean="0">
                <a:latin typeface="Arial" pitchFamily="34" charset="0"/>
                <a:cs typeface="Arial" pitchFamily="34" charset="0"/>
              </a:rPr>
            </a:br>
            <a:r>
              <a:rPr lang="fr-FR" sz="800" dirty="0" smtClean="0">
                <a:latin typeface="Arial" pitchFamily="34" charset="0"/>
                <a:cs typeface="Arial" pitchFamily="34" charset="0"/>
              </a:rPr>
              <a:t> 		- 4 jaunes d’œuf </a:t>
            </a:r>
            <a:br>
              <a:rPr lang="fr-FR" sz="800" dirty="0" smtClean="0">
                <a:latin typeface="Arial" pitchFamily="34" charset="0"/>
                <a:cs typeface="Arial" pitchFamily="34" charset="0"/>
              </a:rPr>
            </a:br>
            <a:r>
              <a:rPr lang="fr-FR" sz="800" dirty="0" smtClean="0">
                <a:latin typeface="Arial" pitchFamily="34" charset="0"/>
                <a:cs typeface="Arial" pitchFamily="34" charset="0"/>
              </a:rPr>
              <a:t> 		- 1 sachet de sucre vanillé </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café de kirsch </a:t>
            </a:r>
            <a:br>
              <a:rPr lang="fr-FR" sz="800" dirty="0" smtClean="0">
                <a:latin typeface="Arial" pitchFamily="34" charset="0"/>
                <a:cs typeface="Arial" pitchFamily="34" charset="0"/>
              </a:rPr>
            </a:br>
            <a:r>
              <a:rPr lang="fr-FR" sz="800" dirty="0" smtClean="0">
                <a:latin typeface="Arial" pitchFamily="34" charset="0"/>
                <a:cs typeface="Arial" pitchFamily="34" charset="0"/>
              </a:rPr>
              <a:t> 		- 2 dl de crème à 35% </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de cannelle en poudre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Laver et peler la rhubarbe. Mettre 1 tige de côté.</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 reste en dés, cuire 5 mn avec 1 dl d'eau et 70 g de sucre, et mettre l'équivalent de 2 tiges de côté.</a:t>
            </a:r>
            <a:br>
              <a:rPr lang="fr-FR" sz="800" dirty="0" smtClean="0">
                <a:latin typeface="Arial" pitchFamily="34" charset="0"/>
                <a:cs typeface="Arial" pitchFamily="34" charset="0"/>
              </a:rPr>
            </a:br>
            <a:r>
              <a:rPr lang="fr-FR" sz="800" dirty="0" smtClean="0">
                <a:latin typeface="Arial" pitchFamily="34" charset="0"/>
                <a:cs typeface="Arial" pitchFamily="34" charset="0"/>
              </a:rPr>
              <a:t>Mixer et laisser refroidir. </a:t>
            </a:r>
            <a:br>
              <a:rPr lang="fr-FR" sz="800" dirty="0" smtClean="0">
                <a:latin typeface="Arial" pitchFamily="34" charset="0"/>
                <a:cs typeface="Arial" pitchFamily="34" charset="0"/>
              </a:rPr>
            </a:br>
            <a:r>
              <a:rPr lang="fr-FR" sz="800" dirty="0" smtClean="0">
                <a:latin typeface="Arial" pitchFamily="34" charset="0"/>
                <a:cs typeface="Arial" pitchFamily="34" charset="0"/>
              </a:rPr>
              <a:t>Battre 4 jaunes d'œufs, 120 g de sucre vanillé, la cannelle et le kirsch, jusqu'à l'obtention d'un mélange mousseux. </a:t>
            </a:r>
            <a:br>
              <a:rPr lang="fr-FR" sz="800" dirty="0" smtClean="0">
                <a:latin typeface="Arial" pitchFamily="34" charset="0"/>
                <a:cs typeface="Arial" pitchFamily="34" charset="0"/>
              </a:rPr>
            </a:br>
            <a:r>
              <a:rPr lang="fr-FR" sz="800" dirty="0" smtClean="0">
                <a:latin typeface="Arial" pitchFamily="34" charset="0"/>
                <a:cs typeface="Arial" pitchFamily="34" charset="0"/>
              </a:rPr>
              <a:t>Fouetter la crème. Puis mélanger délicatement tous les ingrédients. Transvaser dans un récipient en plastique et couvrir. Conserver au congélateur. </a:t>
            </a:r>
            <a:br>
              <a:rPr lang="fr-FR" sz="800" dirty="0" smtClean="0">
                <a:latin typeface="Arial" pitchFamily="34" charset="0"/>
                <a:cs typeface="Arial" pitchFamily="34" charset="0"/>
              </a:rPr>
            </a:br>
            <a:r>
              <a:rPr lang="fr-FR" sz="800" dirty="0" smtClean="0">
                <a:latin typeface="Arial" pitchFamily="34" charset="0"/>
                <a:cs typeface="Arial" pitchFamily="34" charset="0"/>
              </a:rPr>
              <a:t>Au moment de servir, ajouter les dés de rhubarbe cuite et la tige de rhubarbe crue pour décorer.</a:t>
            </a:r>
            <a:endParaRPr lang="fr-FR" sz="800" dirty="0">
              <a:latin typeface="Arial" pitchFamily="34" charset="0"/>
              <a:cs typeface="Arial" pitchFamily="34" charset="0"/>
            </a:endParaRPr>
          </a:p>
        </p:txBody>
      </p:sp>
      <p:pic>
        <p:nvPicPr>
          <p:cNvPr id="9" name="Image 8" descr="rhubjpg.jpg"/>
          <p:cNvPicPr>
            <a:picLocks noChangeAspect="1"/>
          </p:cNvPicPr>
          <p:nvPr/>
        </p:nvPicPr>
        <p:blipFill>
          <a:blip r:embed="rId4" cstate="print"/>
          <a:stretch>
            <a:fillRect/>
          </a:stretch>
        </p:blipFill>
        <p:spPr>
          <a:xfrm>
            <a:off x="5292080" y="404664"/>
            <a:ext cx="1489915" cy="1116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RHUBARBE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336504"/>
          </a:xfrm>
        </p:spPr>
        <p:txBody>
          <a:bodyPr/>
          <a:lstStyle/>
          <a:p>
            <a:r>
              <a:rPr lang="fr-FR" sz="800" b="1" dirty="0" smtClean="0">
                <a:latin typeface="Arial" pitchFamily="34" charset="0"/>
                <a:cs typeface="Arial" pitchFamily="34" charset="0"/>
              </a:rPr>
              <a:t>COMPOTE DE RHUBARBE</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1 kg de rhubarbe</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1 orange</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15 cl de crème fraîche épaisse</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4 petits-suisses</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100 g de sucre roux en poudre</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1 pincée de gingembre (facultatif</a:t>
            </a:r>
            <a:r>
              <a:rPr lang="fr-FR" sz="800" dirty="0" smtClean="0">
                <a:latin typeface="Arial" pitchFamily="34" charset="0"/>
                <a:cs typeface="Arial" pitchFamily="34" charset="0"/>
              </a:rPr>
              <a:t>)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Débarrassez </a:t>
            </a:r>
            <a:r>
              <a:rPr lang="fr-FR" sz="800" dirty="0" smtClean="0">
                <a:latin typeface="Arial" pitchFamily="34" charset="0"/>
                <a:cs typeface="Arial" pitchFamily="34" charset="0"/>
              </a:rPr>
              <a:t>éventuellement la rhubarbe de ses feuilles.</a:t>
            </a:r>
            <a:br>
              <a:rPr lang="fr-FR" sz="800" dirty="0" smtClean="0">
                <a:latin typeface="Arial" pitchFamily="34" charset="0"/>
                <a:cs typeface="Arial" pitchFamily="34" charset="0"/>
              </a:rPr>
            </a:br>
            <a:r>
              <a:rPr lang="fr-FR" sz="800" dirty="0" smtClean="0">
                <a:latin typeface="Arial" pitchFamily="34" charset="0"/>
                <a:cs typeface="Arial" pitchFamily="34" charset="0"/>
              </a:rPr>
              <a:t>Lavez les côtes, brossez-les bien pour ôter la terre qui pourrait s'y trouver. Otez-en les fils. Coupez les côtes en tronçons d'environ 5 cm de long. Faites bouillir de l'eau dans une grande marmite. Faites blanchir la rhubarbe en la plongeant 1 ou 2 minutes dans l'eau bouillante. Egouttez-la.</a:t>
            </a:r>
            <a:br>
              <a:rPr lang="fr-FR" sz="800" dirty="0" smtClean="0">
                <a:latin typeface="Arial" pitchFamily="34" charset="0"/>
                <a:cs typeface="Arial" pitchFamily="34" charset="0"/>
              </a:rPr>
            </a:br>
            <a:r>
              <a:rPr lang="fr-FR" sz="800" dirty="0" smtClean="0">
                <a:latin typeface="Arial" pitchFamily="34" charset="0"/>
                <a:cs typeface="Arial" pitchFamily="34" charset="0"/>
              </a:rPr>
              <a:t>Pressez 1 orange. Mettez dans une casserole les tronçons de rhubarbe, le jus d'orange, 100 g de sucre roux en poudre et 1 pincée de gingembre. Faites cuire à feu vif pendant 15 minutes en remuant fréquemment avec une cuillère en bois.</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refroidir.</a:t>
            </a:r>
            <a:br>
              <a:rPr lang="fr-FR" sz="800" dirty="0" smtClean="0">
                <a:latin typeface="Arial" pitchFamily="34" charset="0"/>
                <a:cs typeface="Arial" pitchFamily="34" charset="0"/>
              </a:rPr>
            </a:br>
            <a:r>
              <a:rPr lang="fr-FR" sz="800" dirty="0" smtClean="0">
                <a:latin typeface="Arial" pitchFamily="34" charset="0"/>
                <a:cs typeface="Arial" pitchFamily="34" charset="0"/>
              </a:rPr>
              <a:t>Lorsque la préparation est froide, incorporez-y 4 petits suisses en mélangeant bien. Répartissez dans quatre coupes.</a:t>
            </a:r>
            <a:br>
              <a:rPr lang="fr-FR" sz="800" dirty="0" smtClean="0">
                <a:latin typeface="Arial" pitchFamily="34" charset="0"/>
                <a:cs typeface="Arial" pitchFamily="34" charset="0"/>
              </a:rPr>
            </a:br>
            <a:r>
              <a:rPr lang="fr-FR" sz="800" dirty="0" smtClean="0">
                <a:latin typeface="Arial" pitchFamily="34" charset="0"/>
                <a:cs typeface="Arial" pitchFamily="34" charset="0"/>
              </a:rPr>
              <a:t>Mettez ces coupes au réfrigérateur pendant quelques heures.</a:t>
            </a:r>
            <a:br>
              <a:rPr lang="fr-FR" sz="800" dirty="0" smtClean="0">
                <a:latin typeface="Arial" pitchFamily="34" charset="0"/>
                <a:cs typeface="Arial" pitchFamily="34" charset="0"/>
              </a:rPr>
            </a:br>
            <a:r>
              <a:rPr lang="fr-FR" sz="800" dirty="0" smtClean="0">
                <a:latin typeface="Arial" pitchFamily="34" charset="0"/>
                <a:cs typeface="Arial" pitchFamily="34" charset="0"/>
              </a:rPr>
              <a:t>Juste avant de servir, ajoutez 15 cl de crème fraîche épaisse en tournant légèrement pour obtenir un effet marbré.</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CRUMBEL </a:t>
            </a:r>
            <a:r>
              <a:rPr lang="fr-FR" sz="800" b="1" dirty="0" smtClean="0">
                <a:latin typeface="Arial" pitchFamily="34" charset="0"/>
                <a:cs typeface="Arial" pitchFamily="34" charset="0"/>
              </a:rPr>
              <a:t>À LA RHUBARBE</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- 6 tiges de rhubarbe</a:t>
            </a: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bol de crème</a:t>
            </a: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bol de farine</a:t>
            </a: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petit bol de sucre</a:t>
            </a: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œuf (facultatif</a:t>
            </a:r>
            <a:r>
              <a:rPr lang="fr-FR" sz="800" dirty="0" smtClean="0">
                <a:latin typeface="Arial" pitchFamily="34" charset="0"/>
                <a:cs typeface="Arial" pitchFamily="34" charset="0"/>
              </a:rPr>
              <a:t>)</a:t>
            </a:r>
          </a:p>
          <a:p>
            <a:pPr>
              <a:lnSpc>
                <a:spcPct val="150000"/>
              </a:lnSpc>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Préparer </a:t>
            </a:r>
            <a:r>
              <a:rPr lang="fr-FR" sz="800" dirty="0" smtClean="0">
                <a:latin typeface="Arial" pitchFamily="34" charset="0"/>
                <a:cs typeface="Arial" pitchFamily="34" charset="0"/>
              </a:rPr>
              <a:t>la pâte en mélangeant la farine, la moitié du sucre et la crème fraîche. On obtient une pâte qui peut s’étaler au rouleau à pâtisserie.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Laver </a:t>
            </a:r>
            <a:r>
              <a:rPr lang="fr-FR" sz="800" dirty="0" smtClean="0">
                <a:latin typeface="Arial" pitchFamily="34" charset="0"/>
                <a:cs typeface="Arial" pitchFamily="34" charset="0"/>
              </a:rPr>
              <a:t>la rhubarbe et la couper en tronçons de 3 centimètres.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Les </a:t>
            </a:r>
            <a:r>
              <a:rPr lang="fr-FR" sz="800" dirty="0" smtClean="0">
                <a:latin typeface="Arial" pitchFamily="34" charset="0"/>
                <a:cs typeface="Arial" pitchFamily="34" charset="0"/>
              </a:rPr>
              <a:t>répartir dans un plat allant au four. Saupoudrer avec le reste du sucre et recouvrir avec la pâte. Dorer éventuellement avec un jaune d’œuf.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Faire </a:t>
            </a:r>
            <a:r>
              <a:rPr lang="fr-FR" sz="800" dirty="0" smtClean="0">
                <a:latin typeface="Arial" pitchFamily="34" charset="0"/>
                <a:cs typeface="Arial" pitchFamily="34" charset="0"/>
              </a:rPr>
              <a:t>des croisillons sur le dessus et cuire 30 minutes à four moyen (th6). Le dessus doit être bien doré.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Servir </a:t>
            </a:r>
            <a:r>
              <a:rPr lang="fr-FR" sz="800" dirty="0" smtClean="0">
                <a:latin typeface="Arial" pitchFamily="34" charset="0"/>
                <a:cs typeface="Arial" pitchFamily="34" charset="0"/>
              </a:rPr>
              <a:t>tiède ou froid.</a:t>
            </a:r>
          </a:p>
          <a:p>
            <a:pPr>
              <a:lnSpc>
                <a:spcPct val="150000"/>
              </a:lnSpc>
              <a:buNone/>
            </a:pPr>
            <a:r>
              <a:rPr lang="fr-FR" sz="800" i="1" dirty="0" smtClean="0">
                <a:latin typeface="Arial" pitchFamily="34" charset="0"/>
                <a:cs typeface="Arial" pitchFamily="34" charset="0"/>
              </a:rPr>
              <a:t>	Variante</a:t>
            </a:r>
            <a:r>
              <a:rPr lang="fr-FR" sz="800" i="1" dirty="0" smtClean="0">
                <a:latin typeface="Arial" pitchFamily="34" charset="0"/>
                <a:cs typeface="Arial" pitchFamily="34" charset="0"/>
              </a:rPr>
              <a:t> : on peut remplacer la rhubarbe par des pommes.</a:t>
            </a:r>
            <a:endParaRPr lang="fr-FR" sz="800" dirty="0">
              <a:latin typeface="Arial" pitchFamily="34" charset="0"/>
              <a:cs typeface="Arial" pitchFamily="34" charset="0"/>
            </a:endParaRPr>
          </a:p>
        </p:txBody>
      </p:sp>
      <p:pic>
        <p:nvPicPr>
          <p:cNvPr id="9" name="Image 8" descr="rhubjpg.jpg"/>
          <p:cNvPicPr>
            <a:picLocks noChangeAspect="1"/>
          </p:cNvPicPr>
          <p:nvPr/>
        </p:nvPicPr>
        <p:blipFill>
          <a:blip r:embed="rId4" cstate="print"/>
          <a:stretch>
            <a:fillRect/>
          </a:stretch>
        </p:blipFill>
        <p:spPr>
          <a:xfrm>
            <a:off x="5292080" y="404664"/>
            <a:ext cx="1489915" cy="1116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RHUBARBE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Image 8" descr="rhubjpg.jpg"/>
          <p:cNvPicPr>
            <a:picLocks noChangeAspect="1"/>
          </p:cNvPicPr>
          <p:nvPr/>
        </p:nvPicPr>
        <p:blipFill>
          <a:blip r:embed="rId4" cstate="print"/>
          <a:stretch>
            <a:fillRect/>
          </a:stretch>
        </p:blipFill>
        <p:spPr>
          <a:xfrm>
            <a:off x="5292080" y="404664"/>
            <a:ext cx="1489915" cy="1116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1898</TotalTime>
  <Words>28</Words>
  <Application>Microsoft Office PowerPoint</Application>
  <PresentationFormat>Affichage à l'écran (4:3)</PresentationFormat>
  <Paragraphs>37</Paragraphs>
  <Slides>4</Slides>
  <Notes>3</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4</vt:i4>
      </vt:variant>
    </vt:vector>
  </HeadingPairs>
  <TitlesOfParts>
    <vt:vector size="7" baseType="lpstr">
      <vt:lpstr>Modèle - Bloc note</vt:lpstr>
      <vt:lpstr>Feuille Microsoft Office Excel</vt:lpstr>
      <vt:lpstr>Feuille de calcul</vt:lpstr>
      <vt:lpstr>  </vt:lpstr>
      <vt:lpstr>RHUBARBE</vt:lpstr>
      <vt:lpstr>RHUBARBE</vt:lpstr>
      <vt:lpstr>RHUBARBE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48</cp:revision>
  <dcterms:created xsi:type="dcterms:W3CDTF">2011-06-13T09:41:35Z</dcterms:created>
  <dcterms:modified xsi:type="dcterms:W3CDTF">2012-07-03T08:32:56Z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