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164288" y="62068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FRISÉE</a:t>
            </a:r>
            <a:endParaRPr lang="fr-FR" dirty="0"/>
          </a:p>
        </p:txBody>
      </p:sp>
      <p:pic>
        <p:nvPicPr>
          <p:cNvPr id="10" name="Image 9" descr="fris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332656"/>
            <a:ext cx="1188000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FRISÉE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FRISÉE AUX LARDONS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- 1 salade frisée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morceau de poitrine fumée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huile, vinaigre, sel et poivre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Nettoyer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laver et essorer votre salade.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Couper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lard en petits lardons et les passer à la poêle.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Ajouter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lardons à la salade, assaisonner avec huile, sel et poivre. Déglacer la poêle où ont doré les lardons avec du vinaigre pour le verser ensuite sur la salade.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Servir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immédiatement.</a:t>
            </a:r>
          </a:p>
          <a:p>
            <a:pPr>
              <a:lnSpc>
                <a:spcPct val="150000"/>
              </a:lnSpc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Variantes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 : on peut ajouter un œuf poché, ou des petits morceaux de bleu ou de Fourme, ou des œufs durs… autant de salades différentes…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fri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32656"/>
            <a:ext cx="1188000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FRISÉE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fri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32656"/>
            <a:ext cx="1188000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1892</TotalTime>
  <Words>15</Words>
  <Application>Microsoft Office PowerPoint</Application>
  <PresentationFormat>Affichage à l'écran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FRISÉE</vt:lpstr>
      <vt:lpstr>FRISÉE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47</cp:revision>
  <dcterms:created xsi:type="dcterms:W3CDTF">2011-06-13T09:41:35Z</dcterms:created>
  <dcterms:modified xsi:type="dcterms:W3CDTF">2012-07-08T21:09:38Z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