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6876256" y="620688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SCAROLE</a:t>
            </a:r>
            <a:endParaRPr lang="fr-FR" dirty="0"/>
          </a:p>
        </p:txBody>
      </p:sp>
      <p:pic>
        <p:nvPicPr>
          <p:cNvPr id="9" name="Image 8" descr="sc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04664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SCAROLE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PURÉE DE SCAROLE</a:t>
            </a:r>
          </a:p>
          <a:p>
            <a:pPr>
              <a:buNone/>
            </a:pP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	Recette transmise par  le P.B.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 	- 1 belles scarole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 gousses d’ail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quelques pommes de terre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sel,  poivre, noix de muscade râpée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Un peu de beurre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Nettoyer la scarole et la découper en petit morceaux.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Dans une casserole, faire fondre le beurre jusqu'à ce qu'il brunisse. Mettre alors la scarole.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l’ail en morceaux et ajouter un peu d'eau.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Laisser mijoter 30 min à feu doux en remuant souvent.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Après 30 min, ajouter les pommes de terre coupées en morceaux ainsi que le sel, le poivre et la noix de muscade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Laisser cuire à feu doux jusqu'à ce que les pommes de terre soient cuites.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Vider excédent d'eau et passer le tout au moulin à légumes.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u="sng" dirty="0" smtClean="0">
                <a:latin typeface="Arial" pitchFamily="34" charset="0"/>
                <a:cs typeface="Arial" pitchFamily="34" charset="0"/>
              </a:rPr>
              <a:t>Astuce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 : vous pouvez  conserver le cœur bien blanc des scaroles pour manger en salade et cuire la partie plus verte.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SCAROLE, THON ET MOZZARELLA</a:t>
            </a:r>
          </a:p>
          <a:p>
            <a:pPr>
              <a:buNone/>
            </a:pP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	Recette transmise par  le P.B.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pour 4 personnes :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- 1/2 scarole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- 4 carottes râpées avec une grosse grille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- 1 boule de mozzarella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- 280 g de thon au naturel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- 1 citron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- 2 cuillères à soupe d'huile d'olive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- sel, poivre, coriandre ciselée finement.</a:t>
            </a:r>
          </a:p>
          <a:p>
            <a:pPr>
              <a:lnSpc>
                <a:spcPct val="150000"/>
              </a:lnSpc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dans un saladier une vinaigrette avec l'huile, le citron, le sel et le poivre.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les carottes, la salade coupée en fines lanières, la  mozzarella coupée en morceaux et le thon émietté.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la coriandre.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Déguster immédiatement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sc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04664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SCAROLE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sc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04664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1912</TotalTime>
  <Words>18</Words>
  <Application>Microsoft Office PowerPoint</Application>
  <PresentationFormat>Affichage à l'écran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Modèle - Bloc note</vt:lpstr>
      <vt:lpstr>Feuille de calcul</vt:lpstr>
      <vt:lpstr>  </vt:lpstr>
      <vt:lpstr>SCAROLE</vt:lpstr>
      <vt:lpstr>SCAROLE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52</cp:revision>
  <dcterms:created xsi:type="dcterms:W3CDTF">2011-06-13T09:41:35Z</dcterms:created>
  <dcterms:modified xsi:type="dcterms:W3CDTF">2012-09-27T05:26:16Z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