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2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-78" y="18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02/07/2012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6876256" y="620688"/>
            <a:ext cx="1584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SALSIFIS</a:t>
            </a:r>
            <a:endParaRPr lang="fr-FR" dirty="0"/>
          </a:p>
        </p:txBody>
      </p:sp>
      <p:pic>
        <p:nvPicPr>
          <p:cNvPr id="10" name="Image 9" descr="SAL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95936" y="404664"/>
            <a:ext cx="767368" cy="1080000"/>
          </a:xfrm>
          <a:prstGeom prst="rect">
            <a:avLst/>
          </a:prstGeom>
        </p:spPr>
      </p:pic>
      <p:pic>
        <p:nvPicPr>
          <p:cNvPr id="12" name="Image 11" descr="SALS 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60032" y="404664"/>
            <a:ext cx="1393792" cy="10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SALSIFIS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SALSIFIS PERSILLÉS À LA CRÈME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                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kg de salsifis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                                  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- 100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g de crème fraîche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                                  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2 dl de bouillon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                                  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3 cuillères à soupe de persil plat ciselé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                                  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2 cuillères à soupe de jus de citron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                                  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4 pincées de noix de muscade râpée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                                  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Sel, poivre.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Pelez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salsifis et mettez-les au fur et à mesure dans une terrine d’eau froide additionnée du jus de citron. Lorsqu’ils sont tous pelés, rincez-les à nouveau et égouttez-les.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Faites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bouillir de l’eau dans une marmite, salez-la et plongez-y les salsifis. Dès l’ébullition, comptez 10 minutes de cuisson.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Pendant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ce temps, mettez la crème et le bouillon dans une casserole et portez à ébullition. Laissez réduire de moitié puis ajoutez sel, poivre et noix de muscade.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Égouttez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salsifis et mettez-les dans un plat creux. Nappez-les de sauce à la crème et parsemez de persil. Mélangez et servez aussitôt.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SALSIFIS ET ESCALOPPES DE DINDE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 	- 2 escalopes de dinde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375 g de salsifis précuits égouttés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u="sng" dirty="0" smtClean="0">
                <a:latin typeface="Arial" pitchFamily="34" charset="0"/>
                <a:cs typeface="Arial" pitchFamily="34" charset="0"/>
              </a:rPr>
              <a:t>Sauce béchamel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	- 30 g de beurre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- 40 g de farine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- 1/2 l de lait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Préparer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la béchamel : faire fondre dans une casserole le beurre à feu doux, puis y ajouter la farine en mélangeant énergiquement le tout avec un fouet à main. Ajouter petit à petit le lait tout en continuant à fouetter afin d'éviter la formation de grumeaux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Faire revenir les salsifis dans une poêle avec un peu d'huile. Saler et poivrer. Une fois légèrement dorés, y verser la sauce béchamel et laisser mijoter environ 15 minutes à feu doux. Saler en fin de cuisson selon votre goût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Pendant ce temps, saisir rapidement les escalopes de dinde dans un peu d'huile en salant et poivrant chaque face (l'escalope est cuite lorsqu'elle est bien dorée. Compter 5 à 10 minutes maximum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i="1" dirty="0" smtClean="0">
                <a:latin typeface="Arial" pitchFamily="34" charset="0"/>
                <a:cs typeface="Arial" pitchFamily="34" charset="0"/>
              </a:rPr>
              <a:t>Servir immédiatement avec un peu de noix muscade sur les salsifis en sauce selon votre goût.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SALS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404664"/>
            <a:ext cx="1393792" cy="1044000"/>
          </a:xfrm>
          <a:prstGeom prst="rect">
            <a:avLst/>
          </a:prstGeom>
        </p:spPr>
      </p:pic>
      <p:pic>
        <p:nvPicPr>
          <p:cNvPr id="11" name="Image 10" descr="SAL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404664"/>
            <a:ext cx="767368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SALSIFIS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GRATIN DE SALSIFIS AU FROMAGE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            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800 g de salsifis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                               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3 dl de sauce béchamel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- 40 g de fromage râpé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 citron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sel, poivre,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beurre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Pelez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salsifis et mettez-les au fur et à mesure dans une terrine d’eau froide additionnée du jus de citron. Lorsqu’ils sont tous pelés, rincez-les à nouveau et égouttez-les.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Faites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bouillir de l’eau dans une marmite, salez-la et plongez-y les salsifis. Dès l’ébullition, comptez 10 minutes de cuisson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Egouttez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, puis disposez dans un plat, nappez avec la béchamel et parsemez de fromage râpé. Ajoutez quelques noisettes de beurre.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Enfournez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une dizaine de minutes.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SALSIFIS EN SALADE AUX ANCHOIS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 botte de salsifis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- 2 bonnes c. à s. de farine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- 9g de gros sel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- 14 filets d’anchois à l’huile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- 10 olives vertes dénoyautées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- 10 olives noires dénoyautées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- 2 petites tomates bien fermes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 bol de vinaigrette à la moutarde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- 2 c. à c. de vinaigre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sel et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poivre</a:t>
            </a:r>
          </a:p>
          <a:p>
            <a:pPr>
              <a:buNone/>
            </a:pP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Verser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dans une bassine 2 litres d’eau et 2 cuillerées de vinaigre. Gratter les salsifis, les mettre aussitôt dans l’eau.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Faire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bouillir 2.5 litres d’eau salée dans un grand fait-tout avec la farine délayée dans un peu d’eau froide. Jeter les salsifis coupés en tronçons et laisser cuire environ 50 mn à feux doux (si les salsifis sont gros, il faut compter 1h30). Lorsqu’ils sont cuits, les égoutter soigneusement et les laisser refroidir complètement.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Couper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tomates en minces rondelles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Mettre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salsifis dans un saladier avec les olives.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Disposer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tranches de tomates autour et les anchois en croix sur le tout.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Mettre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au réfrigérateur jusqu’au moment de passer à table.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Servir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la vinaigrette à part.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SALS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404664"/>
            <a:ext cx="1393792" cy="1044000"/>
          </a:xfrm>
          <a:prstGeom prst="rect">
            <a:avLst/>
          </a:prstGeom>
        </p:spPr>
      </p:pic>
      <p:pic>
        <p:nvPicPr>
          <p:cNvPr id="11" name="Image 10" descr="SAL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404664"/>
            <a:ext cx="767368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SALSIFIS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SALSIFIS SAUTÉS AUX FINES HERBES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 kg de salsifis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- 2 c. à s. de vinaigre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- 40 g de margarine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- 30 g de farine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 bouquet de fines herbes (persil,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  estragon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)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 branche de thym,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poignée de gros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sel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sel et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poivre</a:t>
            </a:r>
          </a:p>
          <a:p>
            <a:pPr>
              <a:buNone/>
            </a:pP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Préparer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et cuire les salsifis comme dans la recette précédente.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égoutter après cuisson.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Laver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et hacher le persil et l’estragon.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Faire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fondre la margarine dans un poêle, y faire sauter les salsifis. Saler, poivrer et saupoudrer de thym, puis ajouter les fines herbes hachées. Laisser cuire encore quelques minutes, puis dresser sur un plat et servir très chaud.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SALS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404664"/>
            <a:ext cx="1393792" cy="1044000"/>
          </a:xfrm>
          <a:prstGeom prst="rect">
            <a:avLst/>
          </a:prstGeom>
        </p:spPr>
      </p:pic>
      <p:pic>
        <p:nvPicPr>
          <p:cNvPr id="11" name="Image 10" descr="SAL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404664"/>
            <a:ext cx="767368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SALSIFIS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SALS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404664"/>
            <a:ext cx="1393792" cy="1044000"/>
          </a:xfrm>
          <a:prstGeom prst="rect">
            <a:avLst/>
          </a:prstGeom>
        </p:spPr>
      </p:pic>
      <p:pic>
        <p:nvPicPr>
          <p:cNvPr id="11" name="Image 10" descr="SAL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404664"/>
            <a:ext cx="767368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1902</TotalTime>
  <Words>42</Words>
  <Application>Microsoft Office PowerPoint</Application>
  <PresentationFormat>Affichage à l'écran (4:3)</PresentationFormat>
  <Paragraphs>83</Paragraphs>
  <Slides>5</Slides>
  <Notes>4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Modèle - Bloc note</vt:lpstr>
      <vt:lpstr>Feuille Microsoft Office Excel</vt:lpstr>
      <vt:lpstr>Feuille de calcul</vt:lpstr>
      <vt:lpstr>  </vt:lpstr>
      <vt:lpstr>SALSIFIS</vt:lpstr>
      <vt:lpstr>SALSIFIS</vt:lpstr>
      <vt:lpstr>SALSIFIS</vt:lpstr>
      <vt:lpstr>SALSIFIS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47</cp:revision>
  <dcterms:created xsi:type="dcterms:W3CDTF">2011-06-13T09:41:35Z</dcterms:created>
  <dcterms:modified xsi:type="dcterms:W3CDTF">2012-07-02T15:46:10Z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