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handoutMasterIdLst>
    <p:handoutMasterId r:id="rId13"/>
  </p:handoutMasterIdLst>
  <p:sldIdLst>
    <p:sldId id="259" r:id="rId2"/>
    <p:sldId id="258" r:id="rId3"/>
    <p:sldId id="263" r:id="rId4"/>
    <p:sldId id="262" r:id="rId5"/>
    <p:sldId id="261" r:id="rId6"/>
    <p:sldId id="260" r:id="rId7"/>
    <p:sldId id="264" r:id="rId8"/>
    <p:sldId id="266" r:id="rId9"/>
    <p:sldId id="265" r:id="rId10"/>
    <p:sldId id="267"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1416" y="9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27/09/2012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TOMATES</a:t>
            </a:r>
            <a:endParaRPr lang="fr-FR" dirty="0"/>
          </a:p>
        </p:txBody>
      </p:sp>
      <p:pic>
        <p:nvPicPr>
          <p:cNvPr id="1031" name="Picture 7" descr="http://t2.gstatic.com/images?q=tbn:ANd9GcS3295fYRzhXyFqFWD9DwhEd_8p-EcNxeqVBef6RxXokmS7dVAk1A"/>
          <p:cNvPicPr>
            <a:picLocks noChangeAspect="1" noChangeArrowheads="1"/>
          </p:cNvPicPr>
          <p:nvPr/>
        </p:nvPicPr>
        <p:blipFill>
          <a:blip r:embed="rId6" cstate="print"/>
          <a:srcRect/>
          <a:stretch>
            <a:fillRect/>
          </a:stretch>
        </p:blipFill>
        <p:spPr bwMode="auto">
          <a:xfrm>
            <a:off x="3995936" y="332656"/>
            <a:ext cx="1737442" cy="1152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TOMATES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10</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7" descr="http://t2.gstatic.com/images?q=tbn:ANd9GcS3295fYRzhXyFqFWD9DwhEd_8p-EcNxeqVBef6RxXokmS7dVAk1A"/>
          <p:cNvPicPr>
            <a:picLocks noChangeAspect="1" noChangeArrowheads="1"/>
          </p:cNvPicPr>
          <p:nvPr/>
        </p:nvPicPr>
        <p:blipFill>
          <a:blip r:embed="rId4" cstate="print"/>
          <a:srcRect/>
          <a:stretch>
            <a:fillRect/>
          </a:stretch>
        </p:blipFill>
        <p:spPr bwMode="auto">
          <a:xfrm>
            <a:off x="5148064" y="332656"/>
            <a:ext cx="1737442" cy="1152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TOMATES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TABOULÉ LIBANAIS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grosse botte de persil plat</a:t>
            </a:r>
          </a:p>
          <a:p>
            <a:pPr>
              <a:buNone/>
            </a:pPr>
            <a:r>
              <a:rPr lang="fr-FR" sz="800" dirty="0" smtClean="0">
                <a:latin typeface="Arial" pitchFamily="34" charset="0"/>
                <a:cs typeface="Arial" pitchFamily="34" charset="0"/>
              </a:rPr>
              <a:t>		 	- 1 oignon (blanc de préférence)</a:t>
            </a:r>
          </a:p>
          <a:p>
            <a:pPr>
              <a:buNone/>
            </a:pPr>
            <a:r>
              <a:rPr lang="fr-FR" sz="800" dirty="0" smtClean="0">
                <a:latin typeface="Arial" pitchFamily="34" charset="0"/>
                <a:cs typeface="Arial" pitchFamily="34" charset="0"/>
              </a:rPr>
              <a:t>			- 1 gousse d’ail</a:t>
            </a:r>
          </a:p>
          <a:p>
            <a:pPr>
              <a:buNone/>
            </a:pPr>
            <a:r>
              <a:rPr lang="fr-FR" sz="800" dirty="0" smtClean="0">
                <a:latin typeface="Arial" pitchFamily="34" charset="0"/>
                <a:cs typeface="Arial" pitchFamily="34" charset="0"/>
              </a:rPr>
              <a:t>			- 1 ou 2 tomates</a:t>
            </a:r>
          </a:p>
          <a:p>
            <a:pPr>
              <a:buNone/>
            </a:pPr>
            <a:r>
              <a:rPr lang="fr-FR" sz="800" dirty="0" smtClean="0">
                <a:latin typeface="Arial" pitchFamily="34" charset="0"/>
                <a:cs typeface="Arial" pitchFamily="34" charset="0"/>
              </a:rPr>
              <a:t>			- ½ Demi-verre de boulgour (gros ou   		   fin) ou à défaut de la semoule de 		   couscous</a:t>
            </a:r>
          </a:p>
          <a:p>
            <a:pPr>
              <a:buNone/>
            </a:pPr>
            <a:r>
              <a:rPr lang="fr-FR" sz="800" dirty="0" smtClean="0">
                <a:latin typeface="Arial" pitchFamily="34" charset="0"/>
                <a:cs typeface="Arial" pitchFamily="34" charset="0"/>
              </a:rPr>
              <a:t>			- 3 ou 4 feuilles de menthe fraîche</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- 1 citron, huile d’olive.</a:t>
            </a:r>
          </a:p>
          <a:p>
            <a:pPr>
              <a:buNone/>
            </a:pPr>
            <a:r>
              <a:rPr lang="fr-FR" sz="800" b="1" dirty="0" smtClean="0">
                <a:latin typeface="Arial" pitchFamily="34" charset="0"/>
                <a:cs typeface="Arial" pitchFamily="34" charset="0"/>
              </a:rPr>
              <a:t>	Boulgour gros</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Le rincer et le mettre à cuire dans 2 volumes d’eau.  Laisser gonfler. Ne saler qu’à la fin de la cuisson.</a:t>
            </a:r>
          </a:p>
          <a:p>
            <a:pPr>
              <a:buNone/>
            </a:pPr>
            <a:r>
              <a:rPr lang="fr-FR" sz="800" b="1" dirty="0" smtClean="0">
                <a:latin typeface="Arial" pitchFamily="34" charset="0"/>
                <a:cs typeface="Arial" pitchFamily="34" charset="0"/>
              </a:rPr>
              <a:t>	Boulgour fin ou semoule de couscous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Rincer et mettre directement dans le saladier.</a:t>
            </a: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Presser le citron et mettre son jus dans le saladier avec le boulgour ou la semoule.</a:t>
            </a:r>
          </a:p>
          <a:p>
            <a:pPr>
              <a:buNone/>
            </a:pPr>
            <a:r>
              <a:rPr lang="fr-FR" sz="800" dirty="0" smtClean="0">
                <a:latin typeface="Arial" pitchFamily="34" charset="0"/>
                <a:cs typeface="Arial" pitchFamily="34" charset="0"/>
              </a:rPr>
              <a:t>	Couper les tomates en petits dés et les ajouter dans le saladier.</a:t>
            </a:r>
          </a:p>
          <a:p>
            <a:pPr>
              <a:buNone/>
            </a:pPr>
            <a:r>
              <a:rPr lang="fr-FR" sz="800" dirty="0" smtClean="0">
                <a:latin typeface="Arial" pitchFamily="34" charset="0"/>
                <a:cs typeface="Arial" pitchFamily="34" charset="0"/>
              </a:rPr>
              <a:t>	Hacher finement l’oignon. Ecraser l’ail. Ajouter le tout dans le plat.</a:t>
            </a:r>
          </a:p>
          <a:p>
            <a:pPr>
              <a:buNone/>
            </a:pPr>
            <a:r>
              <a:rPr lang="fr-FR" sz="800" dirty="0" smtClean="0">
                <a:latin typeface="Arial" pitchFamily="34" charset="0"/>
                <a:cs typeface="Arial" pitchFamily="34" charset="0"/>
              </a:rPr>
              <a:t>	Laver et couper finement le persil plat débarrassé de ses tiges.</a:t>
            </a:r>
          </a:p>
          <a:p>
            <a:pPr>
              <a:buNone/>
            </a:pPr>
            <a:r>
              <a:rPr lang="fr-FR" sz="800" dirty="0" smtClean="0">
                <a:latin typeface="Arial" pitchFamily="34" charset="0"/>
                <a:cs typeface="Arial" pitchFamily="34" charset="0"/>
              </a:rPr>
              <a:t>	Découper en fines lamelles  la menthe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Mélanger le tout.</a:t>
            </a:r>
          </a:p>
          <a:p>
            <a:pPr>
              <a:buNone/>
            </a:pPr>
            <a:r>
              <a:rPr lang="fr-FR" sz="800" dirty="0" smtClean="0">
                <a:latin typeface="Arial" pitchFamily="34" charset="0"/>
                <a:cs typeface="Arial" pitchFamily="34" charset="0"/>
              </a:rPr>
              <a:t>	Saler, poivrer. Ajouter l’huile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Rectifier l’assaisonnement en fonction de votre goût.</a:t>
            </a:r>
          </a:p>
          <a:p>
            <a:pPr>
              <a:buNone/>
            </a:pPr>
            <a:r>
              <a:rPr lang="fr-FR" sz="800" dirty="0" smtClean="0">
                <a:latin typeface="Arial" pitchFamily="34" charset="0"/>
                <a:cs typeface="Arial" pitchFamily="34" charset="0"/>
              </a:rPr>
              <a:t>	Mettre au réfrigérateur jusqu’au moment de consommer.</a:t>
            </a:r>
          </a:p>
          <a:p>
            <a:pPr>
              <a:buNone/>
            </a:pPr>
            <a:r>
              <a:rPr lang="fr-FR" sz="800" dirty="0" smtClean="0">
                <a:latin typeface="Arial" pitchFamily="34" charset="0"/>
                <a:cs typeface="Arial" pitchFamily="34" charset="0"/>
              </a:rPr>
              <a:t>	Le taboulé se mange de préférence bien froid.</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264496"/>
          </a:xfrm>
        </p:spPr>
        <p:txBody>
          <a:bodyPr/>
          <a:lstStyle/>
          <a:p>
            <a:r>
              <a:rPr lang="fr-FR" sz="800" b="1" dirty="0" smtClean="0">
                <a:latin typeface="Arial" pitchFamily="34" charset="0"/>
                <a:cs typeface="Arial" pitchFamily="34" charset="0"/>
              </a:rPr>
              <a:t>TOMATES À LA PROVENÇALE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b="1" dirty="0" smtClean="0">
                <a:latin typeface="Arial" pitchFamily="34" charset="0"/>
                <a:cs typeface="Arial" pitchFamily="34" charset="0"/>
              </a:rPr>
              <a:t>:</a:t>
            </a:r>
            <a:r>
              <a:rPr lang="fr-FR" sz="800" dirty="0" smtClean="0">
                <a:latin typeface="Arial" pitchFamily="34" charset="0"/>
                <a:cs typeface="Arial" pitchFamily="34" charset="0"/>
              </a:rPr>
              <a:t> 	- 8 à 10 tomates bien rouges</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d'olive, ail, persil, </a:t>
            </a:r>
          </a:p>
          <a:p>
            <a:pPr>
              <a:buNone/>
            </a:pPr>
            <a:r>
              <a:rPr lang="fr-FR" sz="800" dirty="0" smtClean="0">
                <a:latin typeface="Arial" pitchFamily="34" charset="0"/>
                <a:cs typeface="Arial" pitchFamily="34" charset="0"/>
              </a:rPr>
              <a:t>	 		- chapelure,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origan ou marjolaine </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tomates en 2. Enlever les graines. Saler l'intérieur et les placer dans un plat légèrement huilé qui ira au four.</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sur chaque moitié de tomates : un hachis d'ail, persil, sel, poivre, une pincée de marjolaine ou origan.</a:t>
            </a:r>
            <a:br>
              <a:rPr lang="fr-FR" sz="800" dirty="0" smtClean="0">
                <a:latin typeface="Arial" pitchFamily="34" charset="0"/>
                <a:cs typeface="Arial" pitchFamily="34" charset="0"/>
              </a:rPr>
            </a:br>
            <a:r>
              <a:rPr lang="fr-FR" sz="800" dirty="0" smtClean="0">
                <a:latin typeface="Arial" pitchFamily="34" charset="0"/>
                <a:cs typeface="Arial" pitchFamily="34" charset="0"/>
              </a:rPr>
              <a:t>Parsemez ensuite de chapelure. Ajouter quelques goutes d’huile sur le dessus des tomates.</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un tout petit peu d'eau au fond du plat et enfourner à thermostat 7 (210°C) environ 30 mn.</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chaud, tiède ou froid. Accompagne riz ou viande.</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GASPACHO À LA PASTÈQUE</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a:t>
            </a:r>
            <a:r>
              <a:rPr lang="fr-FR" sz="600" i="1" dirty="0" smtClean="0">
                <a:latin typeface="Arial" pitchFamily="34" charset="0"/>
                <a:cs typeface="Arial" pitchFamily="34" charset="0"/>
              </a:rPr>
              <a:t>Recette de Madame Charline FONTAINE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environ 1l : 	-1/4 de pastèque</a:t>
            </a:r>
          </a:p>
          <a:p>
            <a:pPr>
              <a:buNone/>
            </a:pPr>
            <a:r>
              <a:rPr lang="fr-FR" sz="800" dirty="0" smtClean="0">
                <a:latin typeface="Arial" pitchFamily="34" charset="0"/>
                <a:cs typeface="Arial" pitchFamily="34" charset="0"/>
              </a:rPr>
              <a:t>			- 1/2 poivron rouge</a:t>
            </a:r>
          </a:p>
          <a:p>
            <a:pPr>
              <a:buNone/>
            </a:pPr>
            <a:r>
              <a:rPr lang="fr-FR" sz="800" dirty="0" smtClean="0">
                <a:latin typeface="Arial" pitchFamily="34" charset="0"/>
                <a:cs typeface="Arial" pitchFamily="34" charset="0"/>
              </a:rPr>
              <a:t>			- 1/2 oignon</a:t>
            </a:r>
          </a:p>
          <a:p>
            <a:pPr>
              <a:buNone/>
            </a:pPr>
            <a:r>
              <a:rPr lang="fr-FR" sz="800" dirty="0" smtClean="0">
                <a:latin typeface="Arial" pitchFamily="34" charset="0"/>
                <a:cs typeface="Arial" pitchFamily="34" charset="0"/>
              </a:rPr>
              <a:t>			- 2 tomates</a:t>
            </a:r>
          </a:p>
          <a:p>
            <a:pPr>
              <a:buNone/>
            </a:pPr>
            <a:r>
              <a:rPr lang="fr-FR" sz="800" dirty="0" smtClean="0">
                <a:latin typeface="Arial" pitchFamily="34" charset="0"/>
                <a:cs typeface="Arial" pitchFamily="34" charset="0"/>
              </a:rPr>
              <a:t>			- 1 petit verre de jus de tomate</a:t>
            </a:r>
          </a:p>
          <a:p>
            <a:pPr>
              <a:buNone/>
            </a:pPr>
            <a:r>
              <a:rPr lang="fr-FR" sz="800" dirty="0" smtClean="0">
                <a:latin typeface="Arial" pitchFamily="34" charset="0"/>
                <a:cs typeface="Arial" pitchFamily="34" charset="0"/>
              </a:rPr>
              <a:t>			- 2 cuillères à soupe d'huile d'olive</a:t>
            </a:r>
          </a:p>
          <a:p>
            <a:pPr>
              <a:buNone/>
            </a:pPr>
            <a:r>
              <a:rPr lang="fr-FR" sz="800" dirty="0" smtClean="0">
                <a:latin typeface="Arial" pitchFamily="34" charset="0"/>
                <a:cs typeface="Arial" pitchFamily="34" charset="0"/>
              </a:rPr>
              <a:t>			- 1 pincée de sel et de poivre</a:t>
            </a:r>
          </a:p>
          <a:p>
            <a:pPr>
              <a:buNone/>
            </a:pPr>
            <a:r>
              <a:rPr lang="fr-FR" sz="800" dirty="0" smtClean="0">
                <a:latin typeface="Arial" pitchFamily="34" charset="0"/>
                <a:cs typeface="Arial" pitchFamily="34" charset="0"/>
              </a:rPr>
              <a:t>	Laver et épépiner la pastèque, les tomates et le poivron et couper leur chair en dés</a:t>
            </a:r>
          </a:p>
          <a:p>
            <a:pPr>
              <a:buNone/>
            </a:pPr>
            <a:r>
              <a:rPr lang="fr-FR" sz="800" dirty="0" smtClean="0">
                <a:latin typeface="Arial" pitchFamily="34" charset="0"/>
                <a:cs typeface="Arial" pitchFamily="34" charset="0"/>
              </a:rPr>
              <a:t>	Mixer le tout avec l'oignon, l’huile d'olive et le jus de tomate. Assaisonner et mettez au moins une heure au frais.</a:t>
            </a:r>
          </a:p>
          <a:p>
            <a:pPr>
              <a:buNone/>
            </a:pPr>
            <a:r>
              <a:rPr lang="fr-FR" sz="800" dirty="0" smtClean="0">
                <a:latin typeface="Arial" pitchFamily="34" charset="0"/>
                <a:cs typeface="Arial" pitchFamily="34" charset="0"/>
              </a:rPr>
              <a:t>	Remplir des verrines et décorer avec une tranche de pastèque sur le bord du verre.</a:t>
            </a:r>
          </a:p>
          <a:p>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7" descr="http://t2.gstatic.com/images?q=tbn:ANd9GcS3295fYRzhXyFqFWD9DwhEd_8p-EcNxeqVBef6RxXokmS7dVAk1A"/>
          <p:cNvPicPr>
            <a:picLocks noChangeAspect="1" noChangeArrowheads="1"/>
          </p:cNvPicPr>
          <p:nvPr/>
        </p:nvPicPr>
        <p:blipFill>
          <a:blip r:embed="rId4" cstate="print"/>
          <a:srcRect/>
          <a:stretch>
            <a:fillRect/>
          </a:stretch>
        </p:blipFill>
        <p:spPr bwMode="auto">
          <a:xfrm>
            <a:off x="5148064" y="332656"/>
            <a:ext cx="1737442" cy="1152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TOMATES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OMELETTE AUX TOMATES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- 8 œufs</a:t>
            </a:r>
          </a:p>
          <a:p>
            <a:pPr>
              <a:buNone/>
            </a:pPr>
            <a:r>
              <a:rPr lang="fr-FR" sz="800" dirty="0" smtClean="0">
                <a:latin typeface="Arial" pitchFamily="34" charset="0"/>
                <a:cs typeface="Arial" pitchFamily="34" charset="0"/>
              </a:rPr>
              <a:t>	 		- 2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 		- 3 à 5 tomates</a:t>
            </a:r>
            <a:br>
              <a:rPr lang="fr-FR" sz="800" dirty="0" smtClean="0">
                <a:latin typeface="Arial" pitchFamily="34" charset="0"/>
                <a:cs typeface="Arial" pitchFamily="34" charset="0"/>
              </a:rPr>
            </a:br>
            <a:r>
              <a:rPr lang="fr-FR" sz="800" dirty="0" smtClean="0">
                <a:latin typeface="Arial" pitchFamily="34" charset="0"/>
                <a:cs typeface="Arial" pitchFamily="34" charset="0"/>
              </a:rPr>
              <a:t> 		- 10 cl de crème fraîche liquide</a:t>
            </a:r>
            <a:br>
              <a:rPr lang="fr-FR" sz="800" dirty="0" smtClean="0">
                <a:latin typeface="Arial" pitchFamily="34" charset="0"/>
                <a:cs typeface="Arial" pitchFamily="34" charset="0"/>
              </a:rPr>
            </a:br>
            <a:r>
              <a:rPr lang="fr-FR" sz="800" dirty="0" smtClean="0">
                <a:latin typeface="Arial" pitchFamily="34" charset="0"/>
                <a:cs typeface="Arial" pitchFamily="34" charset="0"/>
              </a:rPr>
              <a:t> 		- ciboulette, persil</a:t>
            </a:r>
          </a:p>
          <a:p>
            <a:pPr>
              <a:buNone/>
            </a:pPr>
            <a:r>
              <a:rPr lang="fr-FR" sz="800" dirty="0" smtClean="0">
                <a:latin typeface="Arial" pitchFamily="34" charset="0"/>
                <a:cs typeface="Arial" pitchFamily="34" charset="0"/>
              </a:rPr>
              <a:t>	 		- huile d'olive,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oignons finement et les faire revenir dans l'huile d'olive avec un peu de sel. Couper les tomates en dés et les ajouter aux oignons. Laisser cuire une dizaine de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battre les œufs et ajouter la crème fraîche, saler et poivrer. Verser les œufs dans la poêle et réduire le feu au minimum.</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de la ciboulette fraîche et du persil et parsemez en l’omelette.</a:t>
            </a:r>
            <a:br>
              <a:rPr lang="fr-FR" sz="800" dirty="0" smtClean="0">
                <a:latin typeface="Arial" pitchFamily="34" charset="0"/>
                <a:cs typeface="Arial" pitchFamily="34" charset="0"/>
              </a:rPr>
            </a:br>
            <a:r>
              <a:rPr lang="fr-FR" sz="800" dirty="0" smtClean="0">
                <a:latin typeface="Arial" pitchFamily="34" charset="0"/>
                <a:cs typeface="Arial" pitchFamily="34" charset="0"/>
              </a:rPr>
              <a:t>Couvrir avec un couvercle et laisser cuire quelques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Servez avec du pain bien frais ou avec des pommes de terre sautées et de la salade verte.</a:t>
            </a:r>
          </a:p>
          <a:p>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CAKE (FAÇON LASAGNES) TOMATE ET DINDE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grosse tomate</a:t>
            </a:r>
          </a:p>
          <a:p>
            <a:pPr>
              <a:buNone/>
            </a:pPr>
            <a:r>
              <a:rPr lang="fr-FR" sz="800" dirty="0" smtClean="0">
                <a:latin typeface="Arial" pitchFamily="34" charset="0"/>
                <a:cs typeface="Arial" pitchFamily="34" charset="0"/>
              </a:rPr>
              <a:t>			- 4 tranches de blanc de dinde fumées</a:t>
            </a:r>
          </a:p>
          <a:p>
            <a:pPr>
              <a:buNone/>
            </a:pPr>
            <a:r>
              <a:rPr lang="fr-FR" sz="800" dirty="0" smtClean="0">
                <a:latin typeface="Arial" pitchFamily="34" charset="0"/>
                <a:cs typeface="Arial" pitchFamily="34" charset="0"/>
              </a:rPr>
              <a:t>	 		- 100 g de farine</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- 4 cl huile, 12 cl de lait</a:t>
            </a:r>
          </a:p>
          <a:p>
            <a:pPr>
              <a:buNone/>
            </a:pPr>
            <a:r>
              <a:rPr lang="fr-FR" sz="800" dirty="0" smtClean="0">
                <a:latin typeface="Arial" pitchFamily="34" charset="0"/>
                <a:cs typeface="Arial" pitchFamily="34" charset="0"/>
              </a:rPr>
              <a:t>	 		- 1 paquet levure</a:t>
            </a:r>
          </a:p>
          <a:p>
            <a:pPr>
              <a:buNone/>
            </a:pPr>
            <a:r>
              <a:rPr lang="fr-FR" sz="800" dirty="0" smtClean="0">
                <a:latin typeface="Arial" pitchFamily="34" charset="0"/>
                <a:cs typeface="Arial" pitchFamily="34" charset="0"/>
              </a:rPr>
              <a:t>	 		- 1 noisette de beurre, du cantal</a:t>
            </a:r>
          </a:p>
          <a:p>
            <a:pPr>
              <a:buNone/>
            </a:pPr>
            <a:r>
              <a:rPr lang="fr-FR" sz="800" dirty="0" smtClean="0">
                <a:latin typeface="Arial" pitchFamily="34" charset="0"/>
                <a:cs typeface="Arial" pitchFamily="34" charset="0"/>
              </a:rPr>
              <a:t>	Préchauffer le four à 180°C (th 6).</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Mélanger la farine, la levure et les 3 œufs dans un saladier, à l'aide d'un fouet. Ajouter le lait puis l'huile en mélangeant jusqu'à obtention d'une pâte lisse. Incorporer des cubes de cantal (plus ou moins en fonction des goûts). Verser 1/3 de la préparation dans un moule à cakes préalablement beurré.</a:t>
            </a:r>
            <a:br>
              <a:rPr lang="fr-FR" sz="800" dirty="0" smtClean="0">
                <a:latin typeface="Arial" pitchFamily="34" charset="0"/>
                <a:cs typeface="Arial" pitchFamily="34" charset="0"/>
              </a:rPr>
            </a:br>
            <a:r>
              <a:rPr lang="fr-FR" sz="800" dirty="0" smtClean="0">
                <a:latin typeface="Arial" pitchFamily="34" charset="0"/>
                <a:cs typeface="Arial" pitchFamily="34" charset="0"/>
              </a:rPr>
              <a:t>Déposer délicatement les tranches de dinde à la surface en les superposant comme pour un millefeuille ou pour des lasagnes. Verser le reste de la préparation au-dessus des tranches de dinde.</a:t>
            </a:r>
          </a:p>
          <a:p>
            <a:pPr>
              <a:buNone/>
            </a:pPr>
            <a:r>
              <a:rPr lang="fr-FR" sz="800" dirty="0" smtClean="0">
                <a:latin typeface="Arial" pitchFamily="34" charset="0"/>
                <a:cs typeface="Arial" pitchFamily="34" charset="0"/>
              </a:rPr>
              <a:t>	Déposer des dès de tomate et des copeaux de cantal à la surface du cake. Enfourner une quinzaine de minutes. Vérifier la cuisson à l'aide d'un couteau.</a:t>
            </a:r>
          </a:p>
          <a:p>
            <a:pPr>
              <a:buNone/>
            </a:pPr>
            <a:r>
              <a:rPr lang="fr-FR" sz="800" dirty="0" smtClean="0">
                <a:latin typeface="Arial" pitchFamily="34" charset="0"/>
                <a:cs typeface="Arial" pitchFamily="34" charset="0"/>
              </a:rPr>
              <a:t>	Laissez refroidir votre cake et servez-le frais, en entrée ou même lors d'un pique-nique. </a:t>
            </a:r>
          </a:p>
          <a:p>
            <a:endParaRPr lang="fr-FR" sz="800" dirty="0">
              <a:latin typeface="Arial" pitchFamily="34" charset="0"/>
              <a:cs typeface="Arial" pitchFamily="34" charset="0"/>
            </a:endParaRPr>
          </a:p>
        </p:txBody>
      </p:sp>
      <p:pic>
        <p:nvPicPr>
          <p:cNvPr id="9" name="Picture 7" descr="http://t2.gstatic.com/images?q=tbn:ANd9GcS3295fYRzhXyFqFWD9DwhEd_8p-EcNxeqVBef6RxXokmS7dVAk1A"/>
          <p:cNvPicPr>
            <a:picLocks noChangeAspect="1" noChangeArrowheads="1"/>
          </p:cNvPicPr>
          <p:nvPr/>
        </p:nvPicPr>
        <p:blipFill>
          <a:blip r:embed="rId4" cstate="print"/>
          <a:srcRect/>
          <a:stretch>
            <a:fillRect/>
          </a:stretch>
        </p:blipFill>
        <p:spPr bwMode="auto">
          <a:xfrm>
            <a:off x="5148064" y="332656"/>
            <a:ext cx="1737442" cy="1152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TOMATES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MA RATATOUILLE n° 01</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 aubergines</a:t>
            </a:r>
          </a:p>
          <a:p>
            <a:pPr>
              <a:buNone/>
            </a:pPr>
            <a:r>
              <a:rPr lang="fr-FR" sz="800" dirty="0" smtClean="0">
                <a:latin typeface="Arial" pitchFamily="34" charset="0"/>
                <a:cs typeface="Arial" pitchFamily="34" charset="0"/>
              </a:rPr>
              <a:t>			- 6 courgettes, 6 tomates</a:t>
            </a:r>
          </a:p>
          <a:p>
            <a:pPr>
              <a:buNone/>
            </a:pPr>
            <a:r>
              <a:rPr lang="fr-FR" sz="800" dirty="0" smtClean="0">
                <a:latin typeface="Arial" pitchFamily="34" charset="0"/>
                <a:cs typeface="Arial" pitchFamily="34" charset="0"/>
              </a:rPr>
              <a:t>			- 1 poivron</a:t>
            </a:r>
          </a:p>
          <a:p>
            <a:pPr>
              <a:buNone/>
            </a:pPr>
            <a:r>
              <a:rPr lang="fr-FR" sz="800" dirty="0" smtClean="0">
                <a:latin typeface="Arial" pitchFamily="34" charset="0"/>
                <a:cs typeface="Arial" pitchFamily="34" charset="0"/>
              </a:rPr>
              <a:t>			- 1 oignon</a:t>
            </a:r>
          </a:p>
          <a:p>
            <a:pPr>
              <a:buNone/>
            </a:pPr>
            <a:r>
              <a:rPr lang="fr-FR" sz="800" dirty="0" smtClean="0">
                <a:latin typeface="Arial" pitchFamily="34" charset="0"/>
                <a:cs typeface="Arial" pitchFamily="34" charset="0"/>
              </a:rPr>
              <a:t>			- 1 branche de thym</a:t>
            </a:r>
          </a:p>
          <a:p>
            <a:pPr>
              <a:buNone/>
            </a:pPr>
            <a:r>
              <a:rPr lang="fr-FR" sz="800" dirty="0" smtClean="0">
                <a:latin typeface="Arial" pitchFamily="34" charset="0"/>
                <a:cs typeface="Arial" pitchFamily="34" charset="0"/>
              </a:rPr>
              <a:t>	 		- 1/2 verre d'huile d'olives</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- 3 ou 4 tranches de pain de mie</a:t>
            </a:r>
            <a:br>
              <a:rPr lang="fr-FR" sz="800" dirty="0" smtClean="0">
                <a:latin typeface="Arial" pitchFamily="34" charset="0"/>
                <a:cs typeface="Arial" pitchFamily="34" charset="0"/>
              </a:rPr>
            </a:br>
            <a:r>
              <a:rPr lang="fr-FR" sz="800" dirty="0" smtClean="0">
                <a:latin typeface="Arial" pitchFamily="34" charset="0"/>
                <a:cs typeface="Arial" pitchFamily="34" charset="0"/>
              </a:rPr>
              <a:t> 		- 1/2 verre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- 2 gousses d'ail</a:t>
            </a:r>
            <a:br>
              <a:rPr lang="fr-FR" sz="800" dirty="0" smtClean="0">
                <a:latin typeface="Arial" pitchFamily="34" charset="0"/>
                <a:cs typeface="Arial" pitchFamily="34" charset="0"/>
              </a:rPr>
            </a:br>
            <a:r>
              <a:rPr lang="fr-FR" sz="800" dirty="0" smtClean="0">
                <a:latin typeface="Arial" pitchFamily="34" charset="0"/>
                <a:cs typeface="Arial" pitchFamily="34" charset="0"/>
              </a:rPr>
              <a:t> 		- 3 cuillères à soupe de persil</a:t>
            </a:r>
            <a:br>
              <a:rPr lang="fr-FR" sz="800" dirty="0" smtClean="0">
                <a:latin typeface="Arial" pitchFamily="34" charset="0"/>
                <a:cs typeface="Arial" pitchFamily="34" charset="0"/>
              </a:rPr>
            </a:br>
            <a:r>
              <a:rPr lang="fr-FR" sz="800" dirty="0" smtClean="0">
                <a:latin typeface="Arial" pitchFamily="34" charset="0"/>
                <a:cs typeface="Arial" pitchFamily="34" charset="0"/>
              </a:rPr>
              <a:t> 		- des olives noires</a:t>
            </a:r>
            <a:br>
              <a:rPr lang="fr-FR" sz="800" dirty="0" smtClean="0">
                <a:latin typeface="Arial" pitchFamily="34" charset="0"/>
                <a:cs typeface="Arial" pitchFamily="34" charset="0"/>
              </a:rPr>
            </a:br>
            <a:r>
              <a:rPr lang="fr-FR" sz="800" dirty="0" smtClean="0">
                <a:latin typeface="Arial" pitchFamily="34" charset="0"/>
                <a:cs typeface="Arial" pitchFamily="34" charset="0"/>
              </a:rPr>
              <a:t>Peler les tomates. </a:t>
            </a:r>
            <a:br>
              <a:rPr lang="fr-FR" sz="800" dirty="0" smtClean="0">
                <a:latin typeface="Arial" pitchFamily="34" charset="0"/>
                <a:cs typeface="Arial" pitchFamily="34" charset="0"/>
              </a:rPr>
            </a:br>
            <a:r>
              <a:rPr lang="fr-FR" sz="800" dirty="0" smtClean="0">
                <a:latin typeface="Arial" pitchFamily="34" charset="0"/>
                <a:cs typeface="Arial" pitchFamily="34" charset="0"/>
              </a:rPr>
              <a:t>Laver et couper séparément tous les légumes en gros dés.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revenir les aubergines dans l'huile d'olives jusqu'a ce qu'elles prennent couleur. Ajouter ensuite les courgettes, 5 minutes après les poivrons, les tomates, l’oignon.</a:t>
            </a:r>
            <a:br>
              <a:rPr lang="fr-FR" sz="800" dirty="0" smtClean="0">
                <a:latin typeface="Arial" pitchFamily="34" charset="0"/>
                <a:cs typeface="Arial" pitchFamily="34" charset="0"/>
              </a:rPr>
            </a:br>
            <a:r>
              <a:rPr lang="fr-FR" sz="800" dirty="0" smtClean="0">
                <a:latin typeface="Arial" pitchFamily="34" charset="0"/>
                <a:cs typeface="Arial" pitchFamily="34" charset="0"/>
              </a:rPr>
              <a:t>Saler, poivrer, ajouter la branche de thym. Laisser mijoter 15 à 20 mn.</a:t>
            </a:r>
            <a:br>
              <a:rPr lang="fr-FR" sz="800" dirty="0" smtClean="0">
                <a:latin typeface="Arial" pitchFamily="34" charset="0"/>
                <a:cs typeface="Arial" pitchFamily="34" charset="0"/>
              </a:rPr>
            </a:br>
            <a:r>
              <a:rPr lang="fr-FR" sz="800" dirty="0" smtClean="0">
                <a:latin typeface="Arial" pitchFamily="34" charset="0"/>
                <a:cs typeface="Arial" pitchFamily="34" charset="0"/>
              </a:rPr>
              <a:t>Mon secret :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bol, faire tremper le pain de mie dans le lait. Quand il est bien détremper, le presser et jeter l'excédent de lait. Ajouter l'ail écrasé et le persil. Saler.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cette farce à la ratatouille 5 min avant la fin de la cuisson.</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PIZZA À LA RATATOUILLE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- 350 g de farine</a:t>
            </a:r>
          </a:p>
          <a:p>
            <a:pPr>
              <a:buNone/>
            </a:pPr>
            <a:r>
              <a:rPr lang="fr-FR" sz="800" dirty="0" smtClean="0">
                <a:latin typeface="Arial" pitchFamily="34" charset="0"/>
                <a:cs typeface="Arial" pitchFamily="34" charset="0"/>
              </a:rPr>
              <a:t>			- 2 cuillères à café de sel</a:t>
            </a:r>
          </a:p>
          <a:p>
            <a:pPr>
              <a:buNone/>
            </a:pPr>
            <a:r>
              <a:rPr lang="fr-FR" sz="800" dirty="0" smtClean="0">
                <a:latin typeface="Arial" pitchFamily="34" charset="0"/>
                <a:cs typeface="Arial" pitchFamily="34" charset="0"/>
              </a:rPr>
              <a:t>			- 1 sachet de levure boulangère</a:t>
            </a:r>
          </a:p>
          <a:p>
            <a:pPr>
              <a:buNone/>
            </a:pPr>
            <a:r>
              <a:rPr lang="fr-FR" sz="800" dirty="0" smtClean="0">
                <a:latin typeface="Arial" pitchFamily="34" charset="0"/>
                <a:cs typeface="Arial" pitchFamily="34" charset="0"/>
              </a:rPr>
              <a:t>			- 25 cl d’eau tiède</a:t>
            </a:r>
          </a:p>
          <a:p>
            <a:pPr>
              <a:buNone/>
            </a:pPr>
            <a:r>
              <a:rPr lang="fr-FR" sz="800" dirty="0" smtClean="0">
                <a:latin typeface="Arial" pitchFamily="34" charset="0"/>
                <a:cs typeface="Arial" pitchFamily="34" charset="0"/>
              </a:rPr>
              <a:t>			- farine pour travailler la pâte</a:t>
            </a:r>
          </a:p>
          <a:p>
            <a:pPr>
              <a:buNone/>
            </a:pPr>
            <a:r>
              <a:rPr lang="fr-FR" sz="800" dirty="0" smtClean="0">
                <a:latin typeface="Arial" pitchFamily="34" charset="0"/>
                <a:cs typeface="Arial" pitchFamily="34" charset="0"/>
              </a:rPr>
              <a:t>			- reste de ratatouille</a:t>
            </a:r>
          </a:p>
          <a:p>
            <a:pPr>
              <a:buNone/>
            </a:pPr>
            <a:r>
              <a:rPr lang="fr-FR" sz="800" dirty="0" smtClean="0">
                <a:latin typeface="Arial" pitchFamily="34" charset="0"/>
                <a:cs typeface="Arial" pitchFamily="34" charset="0"/>
              </a:rPr>
              <a:t>			- fromage râpé</a:t>
            </a:r>
          </a:p>
          <a:p>
            <a:pPr>
              <a:buNone/>
            </a:pPr>
            <a:r>
              <a:rPr lang="fr-FR" sz="800" dirty="0" smtClean="0">
                <a:latin typeface="Arial" pitchFamily="34" charset="0"/>
                <a:cs typeface="Arial" pitchFamily="34" charset="0"/>
              </a:rPr>
              <a:t>	Mettre la farine dans un grand saladier et y ajouter le sel, la levure et l’huile d’olive. Verser petit à petit l’eau tiède tout en mélangeant. Continuer longuement à mélanger jusqu’à ce que la pâte se détache du saladier.</a:t>
            </a:r>
          </a:p>
          <a:p>
            <a:pPr>
              <a:buNone/>
            </a:pPr>
            <a:r>
              <a:rPr lang="fr-FR" sz="800" dirty="0" smtClean="0">
                <a:latin typeface="Arial" pitchFamily="34" charset="0"/>
                <a:cs typeface="Arial" pitchFamily="34" charset="0"/>
              </a:rPr>
              <a:t>	Laisser reposer dans un endroit chaud pendant 1 h, en couvrant le saladier avec un torchon.</a:t>
            </a:r>
          </a:p>
          <a:p>
            <a:pPr>
              <a:buNone/>
            </a:pPr>
            <a:r>
              <a:rPr lang="fr-FR" sz="800" dirty="0" smtClean="0">
                <a:latin typeface="Arial" pitchFamily="34" charset="0"/>
                <a:cs typeface="Arial" pitchFamily="34" charset="0"/>
              </a:rPr>
              <a:t>	Déposer de la farine sur votre plan de travail. Prendre une bonne boule de pâte et la façonner à la dimension de votre plaque. Renouveler l’opération s’il vous reste de la pâte.</a:t>
            </a:r>
          </a:p>
          <a:p>
            <a:pPr>
              <a:buNone/>
            </a:pPr>
            <a:r>
              <a:rPr lang="fr-FR" sz="800" dirty="0" smtClean="0">
                <a:latin typeface="Arial" pitchFamily="34" charset="0"/>
                <a:cs typeface="Arial" pitchFamily="34" charset="0"/>
              </a:rPr>
              <a:t>	Garnir votre pâte avec le reste de ratatouille. Ajouter le fromage râpé et enfourner à 240 ° durant 15 minutes environ.</a:t>
            </a:r>
          </a:p>
          <a:p>
            <a:pPr>
              <a:buNone/>
            </a:pPr>
            <a:r>
              <a:rPr lang="fr-FR" sz="800" dirty="0" smtClean="0">
                <a:latin typeface="Arial" pitchFamily="34" charset="0"/>
                <a:cs typeface="Arial" pitchFamily="34" charset="0"/>
              </a:rPr>
              <a:t>	 </a:t>
            </a:r>
          </a:p>
          <a:p>
            <a:pPr>
              <a:buNone/>
            </a:pPr>
            <a:r>
              <a:rPr lang="fr-FR" sz="800" i="1" dirty="0" smtClean="0">
                <a:latin typeface="Arial" pitchFamily="34" charset="0"/>
                <a:cs typeface="Arial" pitchFamily="34" charset="0"/>
              </a:rPr>
              <a:t>	Petits trucs :</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Ajouter aux ingrédients de base : 2 pincées d’origan et 3 cl de vin blanc sec. </a:t>
            </a:r>
          </a:p>
          <a:p>
            <a:pPr>
              <a:buNone/>
            </a:pPr>
            <a:r>
              <a:rPr lang="fr-FR" sz="800" dirty="0" smtClean="0">
                <a:latin typeface="Arial" pitchFamily="34" charset="0"/>
                <a:cs typeface="Arial" pitchFamily="34" charset="0"/>
              </a:rPr>
              <a:t>	Agrémenter votre pizza au grès de vos envies ou de vos restes dans le frigo.</a:t>
            </a:r>
          </a:p>
          <a:p>
            <a:endParaRPr lang="fr-FR" sz="800" dirty="0">
              <a:latin typeface="Arial" pitchFamily="34" charset="0"/>
              <a:cs typeface="Arial" pitchFamily="34" charset="0"/>
            </a:endParaRPr>
          </a:p>
        </p:txBody>
      </p:sp>
      <p:pic>
        <p:nvPicPr>
          <p:cNvPr id="9" name="Picture 7" descr="http://t2.gstatic.com/images?q=tbn:ANd9GcS3295fYRzhXyFqFWD9DwhEd_8p-EcNxeqVBef6RxXokmS7dVAk1A"/>
          <p:cNvPicPr>
            <a:picLocks noChangeAspect="1" noChangeArrowheads="1"/>
          </p:cNvPicPr>
          <p:nvPr/>
        </p:nvPicPr>
        <p:blipFill>
          <a:blip r:embed="rId4" cstate="print"/>
          <a:srcRect/>
          <a:stretch>
            <a:fillRect/>
          </a:stretch>
        </p:blipFill>
        <p:spPr bwMode="auto">
          <a:xfrm>
            <a:off x="5148064" y="332656"/>
            <a:ext cx="1737442" cy="115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TOMATES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TOMATES FARCIES AU MAIGRE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- 8 belles tomates</a:t>
            </a:r>
          </a:p>
          <a:p>
            <a:pPr>
              <a:buNone/>
            </a:pPr>
            <a:r>
              <a:rPr lang="fr-FR" sz="800" dirty="0" smtClean="0">
                <a:latin typeface="Arial" pitchFamily="34" charset="0"/>
                <a:cs typeface="Arial" pitchFamily="34" charset="0"/>
              </a:rPr>
              <a:t>			- 150 g de mie de pain</a:t>
            </a:r>
          </a:p>
          <a:p>
            <a:pPr>
              <a:buNone/>
            </a:pPr>
            <a:r>
              <a:rPr lang="fr-FR" sz="800" dirty="0" smtClean="0">
                <a:latin typeface="Arial" pitchFamily="34" charset="0"/>
                <a:cs typeface="Arial" pitchFamily="34" charset="0"/>
              </a:rPr>
              <a:t>			- 4 cuillères  de lait tiède</a:t>
            </a:r>
          </a:p>
          <a:p>
            <a:pPr>
              <a:buNone/>
            </a:pPr>
            <a:r>
              <a:rPr lang="fr-FR" sz="800" dirty="0" smtClean="0">
                <a:latin typeface="Arial" pitchFamily="34" charset="0"/>
                <a:cs typeface="Arial" pitchFamily="34" charset="0"/>
              </a:rPr>
              <a:t>			- 4 œufs, sel, poivre</a:t>
            </a:r>
          </a:p>
          <a:p>
            <a:pPr>
              <a:buNone/>
            </a:pPr>
            <a:r>
              <a:rPr lang="fr-FR" sz="800" dirty="0" smtClean="0">
                <a:latin typeface="Arial" pitchFamily="34" charset="0"/>
                <a:cs typeface="Arial" pitchFamily="34" charset="0"/>
              </a:rPr>
              <a:t>			- 4 cuillères de fines herbes</a:t>
            </a:r>
          </a:p>
          <a:p>
            <a:pPr>
              <a:buNone/>
            </a:pPr>
            <a:r>
              <a:rPr lang="fr-FR" sz="800" dirty="0" smtClean="0">
                <a:latin typeface="Arial" pitchFamily="34" charset="0"/>
                <a:cs typeface="Arial" pitchFamily="34" charset="0"/>
              </a:rPr>
              <a:t>			- 1 gousse d’ail, 1 oignon</a:t>
            </a:r>
          </a:p>
          <a:p>
            <a:pPr>
              <a:buNone/>
            </a:pPr>
            <a:r>
              <a:rPr lang="fr-FR" sz="800" dirty="0" smtClean="0">
                <a:latin typeface="Arial" pitchFamily="34" charset="0"/>
                <a:cs typeface="Arial" pitchFamily="34" charset="0"/>
              </a:rPr>
              <a:t>			- 1 noix de beurre</a:t>
            </a:r>
          </a:p>
          <a:p>
            <a:pPr>
              <a:buNone/>
            </a:pPr>
            <a:r>
              <a:rPr lang="fr-FR" sz="800" dirty="0" smtClean="0">
                <a:latin typeface="Arial" pitchFamily="34" charset="0"/>
                <a:cs typeface="Arial" pitchFamily="34" charset="0"/>
              </a:rPr>
              <a:t>			- 4 cuillères de gruyère râpé</a:t>
            </a:r>
          </a:p>
          <a:p>
            <a:pPr>
              <a:buNone/>
            </a:pPr>
            <a:r>
              <a:rPr lang="fr-FR" sz="800" dirty="0" smtClean="0">
                <a:latin typeface="Arial" pitchFamily="34" charset="0"/>
                <a:cs typeface="Arial" pitchFamily="34" charset="0"/>
              </a:rPr>
              <a:t>			- chapelure</a:t>
            </a:r>
          </a:p>
          <a:p>
            <a:pPr>
              <a:buNone/>
            </a:pPr>
            <a:r>
              <a:rPr lang="fr-FR" sz="800" dirty="0" smtClean="0">
                <a:latin typeface="Arial" pitchFamily="34" charset="0"/>
                <a:cs typeface="Arial" pitchFamily="34" charset="0"/>
              </a:rPr>
              <a:t>			- 4 cuillères d’huile</a:t>
            </a:r>
          </a:p>
          <a:p>
            <a:pPr>
              <a:buNone/>
            </a:pPr>
            <a:r>
              <a:rPr lang="fr-FR" sz="800" dirty="0" smtClean="0">
                <a:latin typeface="Arial" pitchFamily="34" charset="0"/>
                <a:cs typeface="Arial" pitchFamily="34" charset="0"/>
              </a:rPr>
              <a:t>	Lavez les tomates, essuyez-les et coupez la calotte autour du pédoncule. Avec un petit couteau et une cuillère, creusez-les, retirez les pépins, pressez délicatement afin de retirer l’eau de végétation, et saupoudrez l’intérieur de sel fin.</a:t>
            </a:r>
          </a:p>
          <a:p>
            <a:pPr>
              <a:buNone/>
            </a:pPr>
            <a:r>
              <a:rPr lang="fr-FR" sz="800" dirty="0" smtClean="0">
                <a:latin typeface="Arial" pitchFamily="34" charset="0"/>
                <a:cs typeface="Arial" pitchFamily="34" charset="0"/>
              </a:rPr>
              <a:t>	D’autre part, trempez la mie de pain dans du lait tiède, retirez, essorez et mélangez avec les œufs entiers battus. Salez, poivrez, muscadez, ajoutez les fines herbes hachées, l’ail et l’oignon très finement hachés.</a:t>
            </a:r>
          </a:p>
          <a:p>
            <a:pPr>
              <a:buNone/>
            </a:pPr>
            <a:r>
              <a:rPr lang="fr-FR" sz="800" dirty="0" smtClean="0">
                <a:latin typeface="Arial" pitchFamily="34" charset="0"/>
                <a:cs typeface="Arial" pitchFamily="34" charset="0"/>
              </a:rPr>
              <a:t>	Reprenez les tomates, retournez-les afin de faire tomber l’eau rendue au contact du sel. Rangez-les côte à côte dans un plat à gratin beurré, garnissez-les avec la préparation en formant un dôme. Saupoudrez de fromage râpé et de chapelure, arrosez avec de l’huile. Faites cuire 20 minutes environ à four chaud. Servez dans le plat de cuisson.</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TOMATES FARCIES MÉNAGÉRE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- 8 tomates moyennes</a:t>
            </a:r>
          </a:p>
          <a:p>
            <a:pPr>
              <a:buNone/>
            </a:pPr>
            <a:r>
              <a:rPr lang="fr-FR" sz="800" dirty="0" smtClean="0">
                <a:latin typeface="Arial" pitchFamily="34" charset="0"/>
                <a:cs typeface="Arial" pitchFamily="34" charset="0"/>
              </a:rPr>
              <a:t>			- 150 g de viande de veau</a:t>
            </a:r>
          </a:p>
          <a:p>
            <a:pPr>
              <a:buNone/>
            </a:pPr>
            <a:r>
              <a:rPr lang="fr-FR" sz="800" dirty="0" smtClean="0">
                <a:latin typeface="Arial" pitchFamily="34" charset="0"/>
                <a:cs typeface="Arial" pitchFamily="34" charset="0"/>
              </a:rPr>
              <a:t>			- 150 g viande de porc maigre</a:t>
            </a:r>
          </a:p>
          <a:p>
            <a:pPr>
              <a:buNone/>
            </a:pPr>
            <a:r>
              <a:rPr lang="fr-FR" sz="800" dirty="0" smtClean="0">
                <a:latin typeface="Arial" pitchFamily="34" charset="0"/>
                <a:cs typeface="Arial" pitchFamily="34" charset="0"/>
              </a:rPr>
              <a:t>			- 150 g viande de volaille</a:t>
            </a:r>
          </a:p>
          <a:p>
            <a:pPr>
              <a:buNone/>
            </a:pPr>
            <a:r>
              <a:rPr lang="fr-FR" sz="800" dirty="0" smtClean="0">
                <a:latin typeface="Arial" pitchFamily="34" charset="0"/>
                <a:cs typeface="Arial" pitchFamily="34" charset="0"/>
              </a:rPr>
              <a:t>			- Sel, poivre, 1 noix de beurre</a:t>
            </a:r>
          </a:p>
          <a:p>
            <a:pPr>
              <a:buNone/>
            </a:pPr>
            <a:r>
              <a:rPr lang="fr-FR" sz="800" dirty="0" smtClean="0">
                <a:latin typeface="Arial" pitchFamily="34" charset="0"/>
                <a:cs typeface="Arial" pitchFamily="34" charset="0"/>
              </a:rPr>
              <a:t>			- 4 cuillères de fines herbes</a:t>
            </a:r>
          </a:p>
          <a:p>
            <a:pPr>
              <a:buNone/>
            </a:pPr>
            <a:r>
              <a:rPr lang="fr-FR" sz="800" dirty="0" smtClean="0">
                <a:latin typeface="Arial" pitchFamily="34" charset="0"/>
                <a:cs typeface="Arial" pitchFamily="34" charset="0"/>
              </a:rPr>
              <a:t>			- 2 cuillères de porto</a:t>
            </a:r>
          </a:p>
          <a:p>
            <a:pPr>
              <a:buNone/>
            </a:pPr>
            <a:r>
              <a:rPr lang="fr-FR" sz="800" dirty="0" smtClean="0">
                <a:latin typeface="Arial" pitchFamily="34" charset="0"/>
                <a:cs typeface="Arial" pitchFamily="34" charset="0"/>
              </a:rPr>
              <a:t>			- 4 cuillères d’huile</a:t>
            </a:r>
          </a:p>
          <a:p>
            <a:pPr>
              <a:buNone/>
            </a:pPr>
            <a:r>
              <a:rPr lang="fr-FR" sz="800" dirty="0" smtClean="0">
                <a:latin typeface="Arial" pitchFamily="34" charset="0"/>
                <a:cs typeface="Arial" pitchFamily="34" charset="0"/>
              </a:rPr>
              <a:t>			- 4 cuillères de persil haché</a:t>
            </a:r>
          </a:p>
          <a:p>
            <a:pPr>
              <a:buNone/>
            </a:pPr>
            <a:r>
              <a:rPr lang="fr-FR" sz="800" dirty="0" smtClean="0">
                <a:latin typeface="Arial" pitchFamily="34" charset="0"/>
                <a:cs typeface="Arial" pitchFamily="34" charset="0"/>
              </a:rPr>
              <a:t>	Préparez les tomates comme mes tomates farcies au maigre.</a:t>
            </a:r>
          </a:p>
          <a:p>
            <a:pPr>
              <a:buNone/>
            </a:pPr>
            <a:r>
              <a:rPr lang="fr-FR" sz="800" dirty="0" smtClean="0">
                <a:latin typeface="Arial" pitchFamily="34" charset="0"/>
                <a:cs typeface="Arial" pitchFamily="34" charset="0"/>
              </a:rPr>
              <a:t>	La farce est composée de viande de veau, de porc et de volaille que vous passez à la machine à hacher grille fine. Mélanger bien, salez, poivrez, ajoutez les fines herbes et mouillez avec le porto.</a:t>
            </a:r>
            <a:br>
              <a:rPr lang="fr-FR" sz="800" dirty="0" smtClean="0">
                <a:latin typeface="Arial" pitchFamily="34" charset="0"/>
                <a:cs typeface="Arial" pitchFamily="34" charset="0"/>
              </a:rPr>
            </a:br>
            <a:r>
              <a:rPr lang="fr-FR" sz="800" dirty="0" smtClean="0">
                <a:latin typeface="Arial" pitchFamily="34" charset="0"/>
                <a:cs typeface="Arial" pitchFamily="34" charset="0"/>
              </a:rPr>
              <a:t>Beurrez le plat à gratin, rangez les tomates côte à côte et garnissez-les avec la farce. Arrosez avec de l’huile, saupoudrez de persil et faites gratiner à four chaud.</a:t>
            </a:r>
            <a:br>
              <a:rPr lang="fr-FR" sz="800" dirty="0" smtClean="0">
                <a:latin typeface="Arial" pitchFamily="34" charset="0"/>
                <a:cs typeface="Arial" pitchFamily="34" charset="0"/>
              </a:rPr>
            </a:br>
            <a:r>
              <a:rPr lang="fr-FR" sz="800" dirty="0" smtClean="0">
                <a:latin typeface="Arial" pitchFamily="34" charset="0"/>
                <a:cs typeface="Arial" pitchFamily="34" charset="0"/>
              </a:rPr>
              <a:t>Servez dans le plat de cuisson.</a:t>
            </a:r>
          </a:p>
          <a:p>
            <a:endParaRPr lang="fr-FR" sz="800" dirty="0">
              <a:latin typeface="Arial" pitchFamily="34" charset="0"/>
              <a:cs typeface="Arial" pitchFamily="34" charset="0"/>
            </a:endParaRPr>
          </a:p>
        </p:txBody>
      </p:sp>
      <p:pic>
        <p:nvPicPr>
          <p:cNvPr id="9" name="Picture 7" descr="http://t2.gstatic.com/images?q=tbn:ANd9GcS3295fYRzhXyFqFWD9DwhEd_8p-EcNxeqVBef6RxXokmS7dVAk1A"/>
          <p:cNvPicPr>
            <a:picLocks noChangeAspect="1" noChangeArrowheads="1"/>
          </p:cNvPicPr>
          <p:nvPr/>
        </p:nvPicPr>
        <p:blipFill>
          <a:blip r:embed="rId4" cstate="print"/>
          <a:srcRect/>
          <a:stretch>
            <a:fillRect/>
          </a:stretch>
        </p:blipFill>
        <p:spPr bwMode="auto">
          <a:xfrm>
            <a:off x="5148064" y="332656"/>
            <a:ext cx="1737442" cy="1152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TOMATES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TOMATES FARCIES CHARCUTIÈRE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- 8 belles tomates</a:t>
            </a:r>
          </a:p>
          <a:p>
            <a:pPr>
              <a:buNone/>
            </a:pPr>
            <a:r>
              <a:rPr lang="fr-FR" sz="800" dirty="0" smtClean="0">
                <a:latin typeface="Arial" pitchFamily="34" charset="0"/>
                <a:cs typeface="Arial" pitchFamily="34" charset="0"/>
              </a:rPr>
              <a:t>			- 200 g de chair à saucisse</a:t>
            </a:r>
          </a:p>
          <a:p>
            <a:pPr>
              <a:buNone/>
            </a:pPr>
            <a:r>
              <a:rPr lang="fr-FR" sz="800" dirty="0" smtClean="0">
                <a:latin typeface="Arial" pitchFamily="34" charset="0"/>
                <a:cs typeface="Arial" pitchFamily="34" charset="0"/>
              </a:rPr>
              <a:t>			- 150 g de mie de pain</a:t>
            </a:r>
          </a:p>
          <a:p>
            <a:pPr>
              <a:buNone/>
            </a:pPr>
            <a:r>
              <a:rPr lang="fr-FR" sz="800" dirty="0" smtClean="0">
                <a:latin typeface="Arial" pitchFamily="34" charset="0"/>
                <a:cs typeface="Arial" pitchFamily="34" charset="0"/>
              </a:rPr>
              <a:t>			- 4 cuillères de lait</a:t>
            </a:r>
          </a:p>
          <a:p>
            <a:pPr>
              <a:buNone/>
            </a:pPr>
            <a:r>
              <a:rPr lang="fr-FR" sz="800" dirty="0" smtClean="0">
                <a:latin typeface="Arial" pitchFamily="34" charset="0"/>
                <a:cs typeface="Arial" pitchFamily="34" charset="0"/>
              </a:rPr>
              <a:t>			- 3 œufs, sel, poivre, muscade</a:t>
            </a:r>
          </a:p>
          <a:p>
            <a:pPr>
              <a:buNone/>
            </a:pPr>
            <a:r>
              <a:rPr lang="fr-FR" sz="800" dirty="0" smtClean="0">
                <a:latin typeface="Arial" pitchFamily="34" charset="0"/>
                <a:cs typeface="Arial" pitchFamily="34" charset="0"/>
              </a:rPr>
              <a:t>			- 4 cuillères de fines herbes hachées</a:t>
            </a:r>
          </a:p>
          <a:p>
            <a:pPr>
              <a:buNone/>
            </a:pPr>
            <a:r>
              <a:rPr lang="fr-FR" sz="800" dirty="0" smtClean="0">
                <a:latin typeface="Arial" pitchFamily="34" charset="0"/>
                <a:cs typeface="Arial" pitchFamily="34" charset="0"/>
              </a:rPr>
              <a:t>			- 4 cuillères d’huile</a:t>
            </a:r>
          </a:p>
          <a:p>
            <a:pPr>
              <a:buNone/>
            </a:pPr>
            <a:r>
              <a:rPr lang="fr-FR" sz="800" dirty="0" smtClean="0">
                <a:latin typeface="Arial" pitchFamily="34" charset="0"/>
                <a:cs typeface="Arial" pitchFamily="34" charset="0"/>
              </a:rPr>
              <a:t>			- chapelure, 1 noix de beurre</a:t>
            </a:r>
          </a:p>
          <a:p>
            <a:pPr>
              <a:buNone/>
            </a:pPr>
            <a:r>
              <a:rPr lang="fr-FR" sz="800" dirty="0" smtClean="0">
                <a:latin typeface="Arial" pitchFamily="34" charset="0"/>
                <a:cs typeface="Arial" pitchFamily="34" charset="0"/>
              </a:rPr>
              <a:t>	Préparez les tomates comme pour les tomates farcies au maigre.</a:t>
            </a:r>
          </a:p>
          <a:p>
            <a:pPr>
              <a:buNone/>
            </a:pPr>
            <a:r>
              <a:rPr lang="fr-FR" sz="800" dirty="0" smtClean="0">
                <a:latin typeface="Arial" pitchFamily="34" charset="0"/>
                <a:cs typeface="Arial" pitchFamily="34" charset="0"/>
              </a:rPr>
              <a:t>	La farce est composée de chair à saucisse finement hachée, mélangée avec la mie de pain trempée et essorée dans le lait et les œufs. Rectifiez l’assaisonnement, ajoutez des fines herbes. Garnissez les tomates avec cette préparation.</a:t>
            </a:r>
          </a:p>
          <a:p>
            <a:pPr>
              <a:buNone/>
            </a:pPr>
            <a:r>
              <a:rPr lang="fr-FR" sz="800" dirty="0" smtClean="0">
                <a:latin typeface="Arial" pitchFamily="34" charset="0"/>
                <a:cs typeface="Arial" pitchFamily="34" charset="0"/>
              </a:rPr>
              <a:t>	Beurrez le plat à gratin, rangez les tomates côte à côte. Saupoudrez de chapelure, arrosez avec de l’huile et faites gratiner à four chaud 20 minutes. </a:t>
            </a:r>
            <a:br>
              <a:rPr lang="fr-FR" sz="800" dirty="0" smtClean="0">
                <a:latin typeface="Arial" pitchFamily="34" charset="0"/>
                <a:cs typeface="Arial" pitchFamily="34" charset="0"/>
              </a:rPr>
            </a:br>
            <a:r>
              <a:rPr lang="fr-FR" sz="800" dirty="0" smtClean="0">
                <a:latin typeface="Arial" pitchFamily="34" charset="0"/>
                <a:cs typeface="Arial" pitchFamily="34" charset="0"/>
              </a:rPr>
              <a:t>Servez chaud dans le plat de cuisson.</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TOMATES FARCIES PROVENÇALE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- 4 grosses tomates</a:t>
            </a:r>
          </a:p>
          <a:p>
            <a:pPr>
              <a:buNone/>
            </a:pPr>
            <a:r>
              <a:rPr lang="fr-FR" sz="800" dirty="0" smtClean="0">
                <a:latin typeface="Arial" pitchFamily="34" charset="0"/>
                <a:cs typeface="Arial" pitchFamily="34" charset="0"/>
              </a:rPr>
              <a:t>			- chapelure, 1 noix de beurre</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- 200 g de mie de pain</a:t>
            </a:r>
          </a:p>
          <a:p>
            <a:pPr>
              <a:buNone/>
            </a:pPr>
            <a:r>
              <a:rPr lang="fr-FR" sz="800" dirty="0" smtClean="0">
                <a:latin typeface="Arial" pitchFamily="34" charset="0"/>
                <a:cs typeface="Arial" pitchFamily="34" charset="0"/>
              </a:rPr>
              <a:t>			- 4 gousses d’ail</a:t>
            </a:r>
          </a:p>
          <a:p>
            <a:pPr>
              <a:buNone/>
            </a:pPr>
            <a:r>
              <a:rPr lang="fr-FR" sz="800" dirty="0" smtClean="0">
                <a:latin typeface="Arial" pitchFamily="34" charset="0"/>
                <a:cs typeface="Arial" pitchFamily="34" charset="0"/>
              </a:rPr>
              <a:t>			- 4 cuillères de persil haché</a:t>
            </a:r>
          </a:p>
          <a:p>
            <a:pPr>
              <a:buNone/>
            </a:pPr>
            <a:r>
              <a:rPr lang="fr-FR" sz="800" dirty="0" smtClean="0">
                <a:latin typeface="Arial" pitchFamily="34" charset="0"/>
                <a:cs typeface="Arial" pitchFamily="34" charset="0"/>
              </a:rPr>
              <a:t>			- 4 cuillères d’huile d’olive</a:t>
            </a:r>
          </a:p>
          <a:p>
            <a:pPr>
              <a:buNone/>
            </a:pPr>
            <a:r>
              <a:rPr lang="fr-FR" sz="800" dirty="0" smtClean="0">
                <a:latin typeface="Arial" pitchFamily="34" charset="0"/>
                <a:cs typeface="Arial" pitchFamily="34" charset="0"/>
              </a:rPr>
              <a:t>			- 4 cuillères d’huile d’olive (pour 		   arroser)</a:t>
            </a:r>
          </a:p>
          <a:p>
            <a:pPr>
              <a:buNone/>
            </a:pPr>
            <a:r>
              <a:rPr lang="fr-FR" sz="800" dirty="0" smtClean="0">
                <a:latin typeface="Arial" pitchFamily="34" charset="0"/>
                <a:cs typeface="Arial" pitchFamily="34" charset="0"/>
              </a:rPr>
              <a:t>	Coupez les tomates en deux dans le sens de l’épaisseur.</a:t>
            </a:r>
          </a:p>
          <a:p>
            <a:pPr>
              <a:buNone/>
            </a:pPr>
            <a:r>
              <a:rPr lang="fr-FR" sz="800" dirty="0" smtClean="0">
                <a:latin typeface="Arial" pitchFamily="34" charset="0"/>
                <a:cs typeface="Arial" pitchFamily="34" charset="0"/>
              </a:rPr>
              <a:t>	Beurrez un plat à gratin, disposez les tomates côte à côte. Salez, poivrez.  Mélangez la mie de pain sèche avec l’ail ainsi que le persil, délayez avec l’huile d’olive. Nappez les tomates avec cette préparation. Arrosez avec l’huile d’olive, saupoudrez de chapelure et faites gratiner à four chaud une vingtaine de minutes.</a:t>
            </a:r>
          </a:p>
          <a:p>
            <a:pPr>
              <a:buNone/>
            </a:pPr>
            <a:r>
              <a:rPr lang="fr-FR" sz="800" dirty="0" smtClean="0">
                <a:latin typeface="Arial" pitchFamily="34" charset="0"/>
                <a:cs typeface="Arial" pitchFamily="34" charset="0"/>
              </a:rPr>
              <a:t>	Servez dans le plat de cuisson.</a:t>
            </a:r>
          </a:p>
          <a:p>
            <a:endParaRPr lang="fr-FR" sz="800" dirty="0">
              <a:latin typeface="Arial" pitchFamily="34" charset="0"/>
              <a:cs typeface="Arial" pitchFamily="34" charset="0"/>
            </a:endParaRPr>
          </a:p>
        </p:txBody>
      </p:sp>
      <p:pic>
        <p:nvPicPr>
          <p:cNvPr id="9" name="Picture 7" descr="http://t2.gstatic.com/images?q=tbn:ANd9GcS3295fYRzhXyFqFWD9DwhEd_8p-EcNxeqVBef6RxXokmS7dVAk1A"/>
          <p:cNvPicPr>
            <a:picLocks noChangeAspect="1" noChangeArrowheads="1"/>
          </p:cNvPicPr>
          <p:nvPr/>
        </p:nvPicPr>
        <p:blipFill>
          <a:blip r:embed="rId4" cstate="print"/>
          <a:srcRect/>
          <a:stretch>
            <a:fillRect/>
          </a:stretch>
        </p:blipFill>
        <p:spPr bwMode="auto">
          <a:xfrm>
            <a:off x="5148064" y="332656"/>
            <a:ext cx="1737442" cy="1152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TOMATES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SALADE GRECQUE AUX HERBES AROMATIQUES</a:t>
            </a:r>
            <a:endParaRPr lang="fr-FR" sz="800" dirty="0" smtClean="0">
              <a:latin typeface="Arial" pitchFamily="34" charset="0"/>
              <a:cs typeface="Arial" pitchFamily="34" charset="0"/>
            </a:endParaRPr>
          </a:p>
          <a:p>
            <a:pPr>
              <a:buNone/>
            </a:pPr>
            <a:r>
              <a:rPr lang="fr-FR" sz="700" dirty="0" smtClean="0">
                <a:latin typeface="Arial" pitchFamily="34" charset="0"/>
                <a:cs typeface="Arial" pitchFamily="34" charset="0"/>
              </a:rPr>
              <a:t>	Recette de l’Agenda des Jardins de Cocagne 2012</a:t>
            </a:r>
          </a:p>
          <a:p>
            <a:pPr>
              <a:buNone/>
            </a:pPr>
            <a:r>
              <a:rPr lang="fr-FR" sz="800" dirty="0" smtClean="0">
                <a:latin typeface="Arial" pitchFamily="34" charset="0"/>
                <a:cs typeface="Arial" pitchFamily="34" charset="0"/>
              </a:rPr>
              <a:t>	Ingrédients pour4 à 6 personnes :</a:t>
            </a:r>
          </a:p>
          <a:p>
            <a:pPr>
              <a:buNone/>
            </a:pPr>
            <a:r>
              <a:rPr lang="fr-FR" sz="800" dirty="0" smtClean="0">
                <a:latin typeface="Arial" pitchFamily="34" charset="0"/>
                <a:cs typeface="Arial" pitchFamily="34" charset="0"/>
              </a:rPr>
              <a:t>			- 6 tomates</a:t>
            </a:r>
          </a:p>
          <a:p>
            <a:pPr>
              <a:buNone/>
            </a:pPr>
            <a:r>
              <a:rPr lang="fr-FR" sz="800" dirty="0" smtClean="0">
                <a:latin typeface="Arial" pitchFamily="34" charset="0"/>
                <a:cs typeface="Arial" pitchFamily="34" charset="0"/>
              </a:rPr>
              <a:t>			- 1 concombre</a:t>
            </a:r>
          </a:p>
          <a:p>
            <a:pPr>
              <a:buNone/>
            </a:pPr>
            <a:r>
              <a:rPr lang="fr-FR" sz="800" dirty="0" smtClean="0">
                <a:latin typeface="Arial" pitchFamily="34" charset="0"/>
                <a:cs typeface="Arial" pitchFamily="34" charset="0"/>
              </a:rPr>
              <a:t>			- 20 olives noires dénoyautées</a:t>
            </a:r>
          </a:p>
          <a:p>
            <a:pPr>
              <a:buNone/>
            </a:pPr>
            <a:r>
              <a:rPr lang="fr-FR" sz="800" dirty="0" smtClean="0">
                <a:latin typeface="Arial" pitchFamily="34" charset="0"/>
                <a:cs typeface="Arial" pitchFamily="34" charset="0"/>
              </a:rPr>
              <a:t>			- 1 pot de féta marinée aux herbes</a:t>
            </a:r>
          </a:p>
          <a:p>
            <a:pPr>
              <a:buNone/>
            </a:pPr>
            <a:r>
              <a:rPr lang="fr-FR" sz="800" dirty="0" smtClean="0">
                <a:latin typeface="Arial" pitchFamily="34" charset="0"/>
                <a:cs typeface="Arial" pitchFamily="34" charset="0"/>
              </a:rPr>
              <a:t>			- 1 oignon rouge</a:t>
            </a:r>
          </a:p>
          <a:p>
            <a:pPr>
              <a:buNone/>
            </a:pPr>
            <a:r>
              <a:rPr lang="fr-FR" sz="800" dirty="0" smtClean="0">
                <a:latin typeface="Arial" pitchFamily="34" charset="0"/>
                <a:cs typeface="Arial" pitchFamily="34" charset="0"/>
              </a:rPr>
              <a:t>			- ½ bouquet de persil</a:t>
            </a:r>
          </a:p>
          <a:p>
            <a:pPr>
              <a:buNone/>
            </a:pPr>
            <a:r>
              <a:rPr lang="fr-FR" sz="800" dirty="0" smtClean="0">
                <a:latin typeface="Arial" pitchFamily="34" charset="0"/>
                <a:cs typeface="Arial" pitchFamily="34" charset="0"/>
              </a:rPr>
              <a:t>			- ½ bouquet de menthe</a:t>
            </a:r>
          </a:p>
          <a:p>
            <a:pPr>
              <a:buNone/>
            </a:pPr>
            <a:r>
              <a:rPr lang="fr-FR" sz="800" dirty="0" smtClean="0">
                <a:latin typeface="Arial" pitchFamily="34" charset="0"/>
                <a:cs typeface="Arial" pitchFamily="34" charset="0"/>
              </a:rPr>
              <a:t>	Assaisonnement : 	- 1 c. à c. de moutarde en grains</a:t>
            </a:r>
          </a:p>
          <a:p>
            <a:pPr>
              <a:buNone/>
            </a:pPr>
            <a:r>
              <a:rPr lang="fr-FR" sz="800" dirty="0" smtClean="0">
                <a:latin typeface="Arial" pitchFamily="34" charset="0"/>
                <a:cs typeface="Arial" pitchFamily="34" charset="0"/>
              </a:rPr>
              <a:t>			- 2 c. à s. de vinaigre de vin</a:t>
            </a:r>
          </a:p>
          <a:p>
            <a:pPr>
              <a:buNone/>
            </a:pPr>
            <a:r>
              <a:rPr lang="fr-FR" sz="800" dirty="0" smtClean="0">
                <a:latin typeface="Arial" pitchFamily="34" charset="0"/>
                <a:cs typeface="Arial" pitchFamily="34" charset="0"/>
              </a:rPr>
              <a:t>			- 4 c. à s. d’huile d’olive</a:t>
            </a:r>
          </a:p>
          <a:p>
            <a:pPr>
              <a:buNone/>
            </a:pPr>
            <a:r>
              <a:rPr lang="fr-FR" sz="800" dirty="0" smtClean="0">
                <a:latin typeface="Arial" pitchFamily="34" charset="0"/>
                <a:cs typeface="Arial" pitchFamily="34" charset="0"/>
              </a:rPr>
              <a:t>			- 1 gousse d’ail</a:t>
            </a:r>
          </a:p>
          <a:p>
            <a:pPr>
              <a:buNone/>
            </a:pPr>
            <a:r>
              <a:rPr lang="fr-FR" sz="800" dirty="0" smtClean="0">
                <a:latin typeface="Arial" pitchFamily="34" charset="0"/>
                <a:cs typeface="Arial" pitchFamily="34" charset="0"/>
              </a:rPr>
              <a:t>			- sel, poivre du moulin</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Lavez et coupez les tomates en cubes, puis mettez-les dans un saladier.</a:t>
            </a:r>
          </a:p>
          <a:p>
            <a:pPr>
              <a:lnSpc>
                <a:spcPct val="150000"/>
              </a:lnSpc>
              <a:buNone/>
            </a:pPr>
            <a:r>
              <a:rPr lang="fr-FR" sz="800" dirty="0" smtClean="0">
                <a:latin typeface="Arial" pitchFamily="34" charset="0"/>
                <a:cs typeface="Arial" pitchFamily="34" charset="0"/>
              </a:rPr>
              <a:t>	Égouttez la féta. Pelez le concombre et coupez-le en dés. Pelez et émincez l’oignon rouge. Ajoutez-les dans le saladier, ainsi que les olives noires et les dés de féta aux herbes.</a:t>
            </a:r>
          </a:p>
          <a:p>
            <a:pPr>
              <a:lnSpc>
                <a:spcPct val="150000"/>
              </a:lnSpc>
              <a:buNone/>
            </a:pPr>
            <a:r>
              <a:rPr lang="fr-FR" sz="800" dirty="0" smtClean="0">
                <a:latin typeface="Arial" pitchFamily="34" charset="0"/>
                <a:cs typeface="Arial" pitchFamily="34" charset="0"/>
              </a:rPr>
              <a:t>	Pelez et émincez l’ail. Lavez et ciselez les herbes.</a:t>
            </a:r>
          </a:p>
          <a:p>
            <a:pPr>
              <a:lnSpc>
                <a:spcPct val="150000"/>
              </a:lnSpc>
              <a:buNone/>
            </a:pPr>
            <a:r>
              <a:rPr lang="fr-FR" sz="800" dirty="0" smtClean="0">
                <a:latin typeface="Arial" pitchFamily="34" charset="0"/>
                <a:cs typeface="Arial" pitchFamily="34" charset="0"/>
              </a:rPr>
              <a:t>	Préparez l’assaisonnement. Versez-le dans le saladier et mélangez bien. Parsemez de persil et de menthe ciselés.</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COULIS DE TOMATES</a:t>
            </a:r>
            <a:endParaRPr lang="fr-FR" sz="800" dirty="0" smtClean="0">
              <a:latin typeface="Arial" pitchFamily="34" charset="0"/>
              <a:cs typeface="Arial" pitchFamily="34" charset="0"/>
            </a:endParaRPr>
          </a:p>
          <a:p>
            <a:pPr>
              <a:buNone/>
            </a:pPr>
            <a:r>
              <a:rPr lang="fr-FR" sz="700" dirty="0" smtClean="0">
                <a:latin typeface="Arial" pitchFamily="34" charset="0"/>
                <a:cs typeface="Arial" pitchFamily="34" charset="0"/>
              </a:rPr>
              <a:t>	Recette transmise par Madame Jessica</a:t>
            </a:r>
          </a:p>
          <a:p>
            <a:pPr>
              <a:buNone/>
            </a:pPr>
            <a:r>
              <a:rPr lang="fr-FR" sz="800" dirty="0" smtClean="0">
                <a:latin typeface="Arial" pitchFamily="34" charset="0"/>
                <a:cs typeface="Arial" pitchFamily="34" charset="0"/>
              </a:rPr>
              <a:t>	Ingrédients :		- 750gr de tomates</a:t>
            </a:r>
          </a:p>
          <a:p>
            <a:pPr>
              <a:buNone/>
            </a:pPr>
            <a:r>
              <a:rPr lang="fr-FR" sz="800" dirty="0" smtClean="0">
                <a:latin typeface="Arial" pitchFamily="34" charset="0"/>
                <a:cs typeface="Arial" pitchFamily="34" charset="0"/>
              </a:rPr>
              <a:t>			- 1 carotte </a:t>
            </a:r>
          </a:p>
          <a:p>
            <a:pPr>
              <a:buNone/>
            </a:pPr>
            <a:r>
              <a:rPr lang="fr-FR" sz="800" dirty="0" smtClean="0">
                <a:latin typeface="Arial" pitchFamily="34" charset="0"/>
                <a:cs typeface="Arial" pitchFamily="34" charset="0"/>
              </a:rPr>
              <a:t>			- 30 gr de beurre</a:t>
            </a:r>
          </a:p>
          <a:p>
            <a:pPr>
              <a:buNone/>
            </a:pPr>
            <a:r>
              <a:rPr lang="fr-FR" sz="800" dirty="0" smtClean="0">
                <a:latin typeface="Arial" pitchFamily="34" charset="0"/>
                <a:cs typeface="Arial" pitchFamily="34" charset="0"/>
              </a:rPr>
              <a:t>			- 30 gr de farine</a:t>
            </a:r>
          </a:p>
          <a:p>
            <a:pPr>
              <a:buNone/>
            </a:pPr>
            <a:r>
              <a:rPr lang="fr-FR" sz="800" dirty="0" smtClean="0">
                <a:latin typeface="Arial" pitchFamily="34" charset="0"/>
                <a:cs typeface="Arial" pitchFamily="34" charset="0"/>
              </a:rPr>
              <a:t>			- 1 verre de bouillon (type </a:t>
            </a:r>
            <a:r>
              <a:rPr lang="fr-FR" sz="800" dirty="0" err="1" smtClean="0">
                <a:latin typeface="Arial" pitchFamily="34" charset="0"/>
                <a:cs typeface="Arial" pitchFamily="34" charset="0"/>
              </a:rPr>
              <a:t>Kub</a:t>
            </a:r>
            <a:r>
              <a:rPr lang="fr-FR" sz="800" dirty="0" smtClean="0">
                <a:latin typeface="Arial" pitchFamily="34" charset="0"/>
                <a:cs typeface="Arial" pitchFamily="34" charset="0"/>
              </a:rPr>
              <a:t> Or)</a:t>
            </a:r>
          </a:p>
          <a:p>
            <a:pPr>
              <a:buNone/>
            </a:pPr>
            <a:r>
              <a:rPr lang="fr-FR" sz="800" dirty="0" smtClean="0">
                <a:latin typeface="Arial" pitchFamily="34" charset="0"/>
                <a:cs typeface="Arial" pitchFamily="34" charset="0"/>
              </a:rPr>
              <a:t>			- Persil, thym, laurier, basilic, herbes de 		  Provence, sel, poivre...selon le goût ! </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Couper les tomates en quartiers ; cuire 5 minutes puis les passer au tamis. Mixer grossièrement les tomates en purée et réserver le jus.</a:t>
            </a:r>
          </a:p>
          <a:p>
            <a:pPr>
              <a:lnSpc>
                <a:spcPct val="150000"/>
              </a:lnSpc>
              <a:buNone/>
            </a:pPr>
            <a:r>
              <a:rPr lang="fr-FR" sz="800" dirty="0" smtClean="0">
                <a:latin typeface="Arial" pitchFamily="34" charset="0"/>
                <a:cs typeface="Arial" pitchFamily="34" charset="0"/>
              </a:rPr>
              <a:t>	Faire un roux (comme pour débuter la sauce béchamel) avec le beurre et la farine puis le mouiller progressivement avec le jus de tomates (suivant ce que rendent les tomates comme jus, il n'est pas nécessaire de tout mettre). Au fur et à mesure, allonger le roux avec le bouillon et enfin la purée de tomates. </a:t>
            </a:r>
          </a:p>
          <a:p>
            <a:pPr>
              <a:lnSpc>
                <a:spcPct val="150000"/>
              </a:lnSpc>
              <a:buNone/>
            </a:pPr>
            <a:r>
              <a:rPr lang="fr-FR" sz="800" dirty="0" smtClean="0">
                <a:latin typeface="Arial" pitchFamily="34" charset="0"/>
                <a:cs typeface="Arial" pitchFamily="34" charset="0"/>
              </a:rPr>
              <a:t>	Couper la carotte en petits dés et l'ajouter à la préparation. Assaisonner selon le goût et laisser mijoter 30 minutes à feu doux en remuant régulièrement. Lorsque le roux a pris et que la sauce tomate s'est épaissie, c'est prêt à déguster.</a:t>
            </a:r>
          </a:p>
          <a:p>
            <a:pPr>
              <a:lnSpc>
                <a:spcPct val="150000"/>
              </a:lnSpc>
              <a:buNone/>
            </a:pPr>
            <a:r>
              <a:rPr lang="fr-FR" sz="800" dirty="0" smtClean="0">
                <a:latin typeface="Arial" pitchFamily="34" charset="0"/>
                <a:cs typeface="Arial" pitchFamily="34" charset="0"/>
              </a:rPr>
              <a:t>	À  la place de la carotte, il est possible d’ajouter des dés de courgette.</a:t>
            </a:r>
          </a:p>
          <a:p>
            <a:endParaRPr lang="fr-FR" sz="800" dirty="0">
              <a:latin typeface="Arial" pitchFamily="34" charset="0"/>
              <a:cs typeface="Arial" pitchFamily="34" charset="0"/>
            </a:endParaRPr>
          </a:p>
        </p:txBody>
      </p:sp>
      <p:pic>
        <p:nvPicPr>
          <p:cNvPr id="9" name="Picture 7" descr="http://t2.gstatic.com/images?q=tbn:ANd9GcS3295fYRzhXyFqFWD9DwhEd_8p-EcNxeqVBef6RxXokmS7dVAk1A"/>
          <p:cNvPicPr>
            <a:picLocks noChangeAspect="1" noChangeArrowheads="1"/>
          </p:cNvPicPr>
          <p:nvPr/>
        </p:nvPicPr>
        <p:blipFill>
          <a:blip r:embed="rId4" cstate="print"/>
          <a:srcRect/>
          <a:stretch>
            <a:fillRect/>
          </a:stretch>
        </p:blipFill>
        <p:spPr bwMode="auto">
          <a:xfrm>
            <a:off x="5148064" y="332656"/>
            <a:ext cx="1737442" cy="1152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TOMATES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8</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TOMATES CONFITES</a:t>
            </a:r>
            <a:endParaRPr lang="fr-FR" sz="800" dirty="0" smtClean="0">
              <a:latin typeface="Arial" pitchFamily="34" charset="0"/>
              <a:cs typeface="Arial" pitchFamily="34" charset="0"/>
            </a:endParaRPr>
          </a:p>
          <a:p>
            <a:pPr>
              <a:buNone/>
            </a:pPr>
            <a:r>
              <a:rPr lang="fr-FR" sz="700" dirty="0" smtClean="0">
                <a:latin typeface="Arial" pitchFamily="34" charset="0"/>
                <a:cs typeface="Arial" pitchFamily="34" charset="0"/>
              </a:rPr>
              <a:t>	Recette de l’agenda 2011 des Jardins de Cocagne</a:t>
            </a:r>
          </a:p>
          <a:p>
            <a:pPr>
              <a:buNone/>
            </a:pPr>
            <a:r>
              <a:rPr lang="fr-FR" sz="800" dirty="0" smtClean="0">
                <a:latin typeface="Arial" pitchFamily="34" charset="0"/>
                <a:cs typeface="Arial" pitchFamily="34" charset="0"/>
              </a:rPr>
              <a:t>	Pour 6 pers.		Cuisson : 4 h.</a:t>
            </a:r>
          </a:p>
          <a:p>
            <a:pPr>
              <a:buNone/>
            </a:pPr>
            <a:r>
              <a:rPr lang="fr-FR" sz="800" dirty="0" smtClean="0">
                <a:latin typeface="Arial" pitchFamily="34" charset="0"/>
                <a:cs typeface="Arial" pitchFamily="34" charset="0"/>
              </a:rPr>
              <a:t>	Ingrédients :		- 12 tomates</a:t>
            </a:r>
          </a:p>
          <a:p>
            <a:pPr>
              <a:buNone/>
            </a:pPr>
            <a:r>
              <a:rPr lang="fr-FR" sz="800" dirty="0" smtClean="0">
                <a:latin typeface="Arial" pitchFamily="34" charset="0"/>
                <a:cs typeface="Arial" pitchFamily="34" charset="0"/>
              </a:rPr>
              <a:t>			- 3 gousses d’ail</a:t>
            </a:r>
          </a:p>
          <a:p>
            <a:pPr>
              <a:buNone/>
            </a:pPr>
            <a:r>
              <a:rPr lang="fr-FR" sz="800" dirty="0" smtClean="0">
                <a:latin typeface="Arial" pitchFamily="34" charset="0"/>
                <a:cs typeface="Arial" pitchFamily="34" charset="0"/>
              </a:rPr>
              <a:t>			- 4 c. à s. d’huile d’olive</a:t>
            </a:r>
          </a:p>
          <a:p>
            <a:pPr>
              <a:buNone/>
            </a:pPr>
            <a:r>
              <a:rPr lang="fr-FR" sz="800" dirty="0" smtClean="0">
                <a:latin typeface="Arial" pitchFamily="34" charset="0"/>
                <a:cs typeface="Arial" pitchFamily="34" charset="0"/>
              </a:rPr>
              <a:t>			- 2 c. à s. d’herbes de Provence</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 papier sulfurisé</a:t>
            </a:r>
          </a:p>
          <a:p>
            <a:pPr>
              <a:lnSpc>
                <a:spcPct val="150000"/>
              </a:lnSpc>
              <a:buNone/>
            </a:pPr>
            <a:r>
              <a:rPr lang="fr-FR" sz="800" dirty="0" smtClean="0">
                <a:latin typeface="Arial" pitchFamily="34" charset="0"/>
                <a:cs typeface="Arial" pitchFamily="34" charset="0"/>
              </a:rPr>
              <a:t>	Allumez le four à 120° (th.4)</a:t>
            </a:r>
          </a:p>
          <a:p>
            <a:pPr>
              <a:lnSpc>
                <a:spcPct val="150000"/>
              </a:lnSpc>
              <a:buNone/>
            </a:pPr>
            <a:r>
              <a:rPr lang="fr-FR" sz="800" dirty="0" smtClean="0">
                <a:latin typeface="Arial" pitchFamily="34" charset="0"/>
                <a:cs typeface="Arial" pitchFamily="34" charset="0"/>
              </a:rPr>
              <a:t>	Lavez les tomates et coupez-les en deux horizontalement. Pelez et émincez les gousses d’ail.</a:t>
            </a:r>
          </a:p>
          <a:p>
            <a:pPr>
              <a:lnSpc>
                <a:spcPct val="150000"/>
              </a:lnSpc>
              <a:buNone/>
            </a:pPr>
            <a:r>
              <a:rPr lang="fr-FR" sz="800" dirty="0" smtClean="0">
                <a:latin typeface="Arial" pitchFamily="34" charset="0"/>
                <a:cs typeface="Arial" pitchFamily="34" charset="0"/>
              </a:rPr>
              <a:t>	Disposez une feuille de papier sulfurisé sur le fond d’une plaque à four. Rangez les tomates sur la plaque, face coupée sur le dessus.</a:t>
            </a:r>
          </a:p>
          <a:p>
            <a:pPr>
              <a:lnSpc>
                <a:spcPct val="150000"/>
              </a:lnSpc>
              <a:buNone/>
            </a:pPr>
            <a:r>
              <a:rPr lang="fr-FR" sz="800" dirty="0" smtClean="0">
                <a:latin typeface="Arial" pitchFamily="34" charset="0"/>
                <a:cs typeface="Arial" pitchFamily="34" charset="0"/>
              </a:rPr>
              <a:t>	Déposez quelques gouttes d’huile d’olive sur chaque demi-tomate, ainsi qu’une pincée d’herbes de Provence et une pincée d’ail émincé. Salez et poivrez.</a:t>
            </a:r>
          </a:p>
          <a:p>
            <a:pPr>
              <a:lnSpc>
                <a:spcPct val="150000"/>
              </a:lnSpc>
              <a:buNone/>
            </a:pPr>
            <a:r>
              <a:rPr lang="fr-FR" sz="800" dirty="0" smtClean="0">
                <a:latin typeface="Arial" pitchFamily="34" charset="0"/>
                <a:cs typeface="Arial" pitchFamily="34" charset="0"/>
              </a:rPr>
              <a:t>	Enfournez pour 4 heures de cuisson. Surveillez la cuisson lors de la dernière heure : les tomates doivent se ratatiner sans brûler.</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552528"/>
          </a:xfrm>
        </p:spPr>
        <p:txBody>
          <a:bodyPr/>
          <a:lstStyle/>
          <a:p>
            <a:r>
              <a:rPr lang="fr-FR" sz="800" b="1" dirty="0" smtClean="0">
                <a:latin typeface="Arial" pitchFamily="34" charset="0"/>
                <a:cs typeface="Arial" pitchFamily="34" charset="0"/>
              </a:rPr>
              <a:t>RATATOUILLE ET ŒUFS BROUILLÉS</a:t>
            </a:r>
            <a:endParaRPr lang="fr-FR" sz="800" dirty="0" smtClean="0">
              <a:latin typeface="Arial" pitchFamily="34" charset="0"/>
              <a:cs typeface="Arial" pitchFamily="34" charset="0"/>
            </a:endParaRPr>
          </a:p>
          <a:p>
            <a:pPr>
              <a:buNone/>
            </a:pPr>
            <a:r>
              <a:rPr lang="fr-FR" sz="700" dirty="0" smtClean="0">
                <a:latin typeface="Arial" pitchFamily="34" charset="0"/>
                <a:cs typeface="Arial" pitchFamily="34" charset="0"/>
              </a:rPr>
              <a:t>	Recette de l’agenda 2011 des Jardins de Cocagne</a:t>
            </a:r>
          </a:p>
          <a:p>
            <a:pPr>
              <a:buNone/>
            </a:pPr>
            <a:r>
              <a:rPr lang="fr-FR" sz="800" dirty="0" smtClean="0">
                <a:latin typeface="Arial" pitchFamily="34" charset="0"/>
                <a:cs typeface="Arial" pitchFamily="34" charset="0"/>
              </a:rPr>
              <a:t>	Pour 6 pers.		Cuisson : 1 h.</a:t>
            </a:r>
          </a:p>
          <a:p>
            <a:pPr>
              <a:spcBef>
                <a:spcPts val="0"/>
              </a:spcBef>
              <a:buNone/>
            </a:pPr>
            <a:r>
              <a:rPr lang="fr-FR" sz="800" dirty="0" smtClean="0">
                <a:latin typeface="Arial" pitchFamily="34" charset="0"/>
                <a:cs typeface="Arial" pitchFamily="34" charset="0"/>
              </a:rPr>
              <a:t>	Ingrédients :		- 6 tomates</a:t>
            </a:r>
          </a:p>
          <a:p>
            <a:pPr>
              <a:spcBef>
                <a:spcPts val="0"/>
              </a:spcBef>
              <a:buNone/>
            </a:pPr>
            <a:r>
              <a:rPr lang="fr-FR" sz="800" dirty="0" smtClean="0">
                <a:latin typeface="Arial" pitchFamily="34" charset="0"/>
                <a:cs typeface="Arial" pitchFamily="34" charset="0"/>
              </a:rPr>
              <a:t>			- 4 courgettes</a:t>
            </a:r>
          </a:p>
          <a:p>
            <a:pPr>
              <a:spcBef>
                <a:spcPts val="0"/>
              </a:spcBef>
              <a:buNone/>
            </a:pPr>
            <a:r>
              <a:rPr lang="fr-FR" sz="800" dirty="0" smtClean="0">
                <a:latin typeface="Arial" pitchFamily="34" charset="0"/>
                <a:cs typeface="Arial" pitchFamily="34" charset="0"/>
              </a:rPr>
              <a:t>			- 3 aubergines</a:t>
            </a:r>
          </a:p>
          <a:p>
            <a:pPr>
              <a:spcBef>
                <a:spcPts val="0"/>
              </a:spcBef>
              <a:buNone/>
            </a:pPr>
            <a:r>
              <a:rPr lang="fr-FR" sz="800" dirty="0" smtClean="0">
                <a:latin typeface="Arial" pitchFamily="34" charset="0"/>
                <a:cs typeface="Arial" pitchFamily="34" charset="0"/>
              </a:rPr>
              <a:t>			- 2 poivrons</a:t>
            </a:r>
          </a:p>
          <a:p>
            <a:pPr>
              <a:spcBef>
                <a:spcPts val="0"/>
              </a:spcBef>
              <a:buNone/>
            </a:pPr>
            <a:r>
              <a:rPr lang="fr-FR" sz="800" dirty="0" smtClean="0">
                <a:latin typeface="Arial" pitchFamily="34" charset="0"/>
                <a:cs typeface="Arial" pitchFamily="34" charset="0"/>
              </a:rPr>
              <a:t>			- 2 gros oignons</a:t>
            </a:r>
          </a:p>
          <a:p>
            <a:pPr>
              <a:spcBef>
                <a:spcPts val="0"/>
              </a:spcBef>
              <a:buNone/>
            </a:pPr>
            <a:r>
              <a:rPr lang="fr-FR" sz="800" dirty="0" smtClean="0">
                <a:latin typeface="Arial" pitchFamily="34" charset="0"/>
                <a:cs typeface="Arial" pitchFamily="34" charset="0"/>
              </a:rPr>
              <a:t>			- 6 feuilles de basilic</a:t>
            </a:r>
          </a:p>
          <a:p>
            <a:pPr>
              <a:spcBef>
                <a:spcPts val="0"/>
              </a:spcBef>
              <a:buNone/>
            </a:pPr>
            <a:r>
              <a:rPr lang="fr-FR" sz="800" dirty="0" smtClean="0">
                <a:latin typeface="Arial" pitchFamily="34" charset="0"/>
                <a:cs typeface="Arial" pitchFamily="34" charset="0"/>
              </a:rPr>
              <a:t>			- 4 c. à s. d’huile d’olive</a:t>
            </a:r>
          </a:p>
          <a:p>
            <a:pPr>
              <a:spcBef>
                <a:spcPts val="0"/>
              </a:spcBef>
              <a:buNone/>
            </a:pPr>
            <a:r>
              <a:rPr lang="fr-FR" sz="800" dirty="0" smtClean="0">
                <a:latin typeface="Arial" pitchFamily="34" charset="0"/>
                <a:cs typeface="Arial" pitchFamily="34" charset="0"/>
              </a:rPr>
              <a:t>			- 12 œufs</a:t>
            </a:r>
          </a:p>
          <a:p>
            <a:pPr>
              <a:spcBef>
                <a:spcPts val="0"/>
              </a:spcBef>
              <a:buNone/>
            </a:pPr>
            <a:r>
              <a:rPr lang="fr-FR" sz="800" dirty="0" smtClean="0">
                <a:latin typeface="Arial" pitchFamily="34" charset="0"/>
                <a:cs typeface="Arial" pitchFamily="34" charset="0"/>
              </a:rPr>
              <a:t>			- 20 g de beurre</a:t>
            </a:r>
          </a:p>
          <a:p>
            <a:pPr>
              <a:spcBef>
                <a:spcPts val="0"/>
              </a:spcBef>
              <a:buNone/>
            </a:pPr>
            <a:r>
              <a:rPr lang="fr-FR" sz="800" dirty="0" smtClean="0">
                <a:latin typeface="Arial" pitchFamily="34" charset="0"/>
                <a:cs typeface="Arial" pitchFamily="34" charset="0"/>
              </a:rPr>
              <a:t>			- sel</a:t>
            </a:r>
          </a:p>
          <a:p>
            <a:pPr>
              <a:lnSpc>
                <a:spcPct val="150000"/>
              </a:lnSpc>
              <a:buNone/>
            </a:pPr>
            <a:r>
              <a:rPr lang="fr-FR" sz="800" dirty="0" smtClean="0">
                <a:latin typeface="Arial" pitchFamily="34" charset="0"/>
                <a:cs typeface="Arial" pitchFamily="34" charset="0"/>
              </a:rPr>
              <a:t>	Pelez et émincez les oignons. Faites-les revenir quelques minutes dans une grande cocotte, avec 2 cuillerées à soupe d’huile d’olive. Lavez les autres légumes. Coupez les extrémités et jetez-les.</a:t>
            </a:r>
          </a:p>
          <a:p>
            <a:pPr>
              <a:lnSpc>
                <a:spcPct val="150000"/>
              </a:lnSpc>
              <a:buNone/>
            </a:pPr>
            <a:r>
              <a:rPr lang="fr-FR" sz="800" dirty="0" smtClean="0">
                <a:latin typeface="Arial" pitchFamily="34" charset="0"/>
                <a:cs typeface="Arial" pitchFamily="34" charset="0"/>
              </a:rPr>
              <a:t>	Videz les poivrons de leurs graines. Pelez les aubergines. Coupez l’ensemble en dés, ajoutez-les dans la cocotte et laissez cuire à feu moyen 20 minutes à couvert.</a:t>
            </a:r>
            <a:br>
              <a:rPr lang="fr-FR" sz="800" dirty="0" smtClean="0">
                <a:latin typeface="Arial" pitchFamily="34" charset="0"/>
                <a:cs typeface="Arial" pitchFamily="34" charset="0"/>
              </a:rPr>
            </a:br>
            <a:r>
              <a:rPr lang="fr-FR" sz="800" dirty="0" smtClean="0">
                <a:latin typeface="Arial" pitchFamily="34" charset="0"/>
                <a:cs typeface="Arial" pitchFamily="34" charset="0"/>
              </a:rPr>
              <a:t>Pelez les courgettes en ôtant une peau sur deux et coupez-les en dés. Faites de même avec les tomates. Mélangez(les aux autres légumes dans la cocotte. Salez. Ajoutez 2 cuillerées à soupe d’huile d’olive et poursuivez la cuisson 40 minutes, en remuant souvent.</a:t>
            </a:r>
          </a:p>
          <a:p>
            <a:pPr>
              <a:lnSpc>
                <a:spcPct val="150000"/>
              </a:lnSpc>
              <a:buNone/>
            </a:pPr>
            <a:r>
              <a:rPr lang="fr-FR" sz="800" dirty="0" smtClean="0">
                <a:latin typeface="Arial" pitchFamily="34" charset="0"/>
                <a:cs typeface="Arial" pitchFamily="34" charset="0"/>
              </a:rPr>
              <a:t>	Quand la ratatouille est prête, cassez les œufs dans un saladier. Faites fondre 20 g de beurre dans une grande poêle. Ajoutez les œufs et laissez cuire à feu doux, sans cesser de remuer, pendant 5 minutes.</a:t>
            </a:r>
          </a:p>
          <a:p>
            <a:pPr>
              <a:lnSpc>
                <a:spcPct val="150000"/>
              </a:lnSpc>
              <a:buNone/>
            </a:pPr>
            <a:r>
              <a:rPr lang="fr-FR" sz="800" dirty="0" smtClean="0">
                <a:latin typeface="Arial" pitchFamily="34" charset="0"/>
                <a:cs typeface="Arial" pitchFamily="34" charset="0"/>
              </a:rPr>
              <a:t>	Servez une part d’œufs brouillés et une part de ratatouille par assiette. Décorez de basilic.</a:t>
            </a:r>
          </a:p>
          <a:p>
            <a:endParaRPr lang="fr-FR" sz="800" dirty="0">
              <a:latin typeface="Arial" pitchFamily="34" charset="0"/>
              <a:cs typeface="Arial" pitchFamily="34" charset="0"/>
            </a:endParaRPr>
          </a:p>
        </p:txBody>
      </p:sp>
      <p:pic>
        <p:nvPicPr>
          <p:cNvPr id="9" name="Picture 7" descr="http://t2.gstatic.com/images?q=tbn:ANd9GcS3295fYRzhXyFqFWD9DwhEd_8p-EcNxeqVBef6RxXokmS7dVAk1A"/>
          <p:cNvPicPr>
            <a:picLocks noChangeAspect="1" noChangeArrowheads="1"/>
          </p:cNvPicPr>
          <p:nvPr/>
        </p:nvPicPr>
        <p:blipFill>
          <a:blip r:embed="rId4" cstate="print"/>
          <a:srcRect/>
          <a:stretch>
            <a:fillRect/>
          </a:stretch>
        </p:blipFill>
        <p:spPr bwMode="auto">
          <a:xfrm>
            <a:off x="5148064" y="332656"/>
            <a:ext cx="1737442" cy="1152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TOMATES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9</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TARTE À LA TOMATE </a:t>
            </a:r>
            <a:endParaRPr lang="fr-FR" sz="800" dirty="0" smtClean="0">
              <a:latin typeface="Arial" pitchFamily="34" charset="0"/>
              <a:cs typeface="Arial" pitchFamily="34" charset="0"/>
            </a:endParaRPr>
          </a:p>
          <a:p>
            <a:pPr>
              <a:buNone/>
            </a:pPr>
            <a:r>
              <a:rPr lang="fr-FR" sz="700" dirty="0" smtClean="0">
                <a:latin typeface="Arial" pitchFamily="34" charset="0"/>
                <a:cs typeface="Arial" pitchFamily="34" charset="0"/>
              </a:rPr>
              <a:t>	Recette transmise par Marie-Christine</a:t>
            </a:r>
          </a:p>
          <a:p>
            <a:pPr>
              <a:buNone/>
            </a:pPr>
            <a:r>
              <a:rPr lang="fr-FR" sz="800" dirty="0" smtClean="0">
                <a:latin typeface="Arial" pitchFamily="34" charset="0"/>
                <a:cs typeface="Arial" pitchFamily="34" charset="0"/>
              </a:rPr>
              <a:t>	Ingrédients :</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la pâte</a:t>
            </a:r>
            <a:r>
              <a:rPr lang="fr-FR" sz="800" dirty="0" smtClean="0">
                <a:latin typeface="Arial" pitchFamily="34" charset="0"/>
                <a:cs typeface="Arial" pitchFamily="34" charset="0"/>
              </a:rPr>
              <a:t> :	- 250 g de farine</a:t>
            </a:r>
          </a:p>
          <a:p>
            <a:pPr>
              <a:buNone/>
            </a:pPr>
            <a:r>
              <a:rPr lang="fr-FR" sz="800" dirty="0" smtClean="0">
                <a:latin typeface="Arial" pitchFamily="34" charset="0"/>
                <a:cs typeface="Arial" pitchFamily="34" charset="0"/>
              </a:rPr>
              <a:t>			- 100 ml d’huile</a:t>
            </a:r>
          </a:p>
          <a:p>
            <a:pPr>
              <a:buNone/>
            </a:pPr>
            <a:r>
              <a:rPr lang="fr-FR" sz="800" dirty="0" smtClean="0">
                <a:latin typeface="Arial" pitchFamily="34" charset="0"/>
                <a:cs typeface="Arial" pitchFamily="34" charset="0"/>
              </a:rPr>
              <a:t>			- 100 ml d’eau</a:t>
            </a:r>
          </a:p>
          <a:p>
            <a:pPr>
              <a:buNone/>
            </a:pPr>
            <a:r>
              <a:rPr lang="fr-FR" sz="800" dirty="0" smtClean="0">
                <a:latin typeface="Arial" pitchFamily="34" charset="0"/>
                <a:cs typeface="Arial" pitchFamily="34" charset="0"/>
              </a:rPr>
              <a:t>			- 1 c. à c. de sel</a:t>
            </a:r>
          </a:p>
          <a:p>
            <a:pPr>
              <a:buNone/>
            </a:pPr>
            <a:r>
              <a:rPr lang="fr-FR" sz="800" dirty="0" smtClean="0">
                <a:latin typeface="Arial" pitchFamily="34" charset="0"/>
                <a:cs typeface="Arial" pitchFamily="34" charset="0"/>
              </a:rPr>
              <a:t>			- ½ paquet de levure chimique</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la garniture</a:t>
            </a:r>
            <a:r>
              <a:rPr lang="fr-FR" sz="800" dirty="0" smtClean="0">
                <a:latin typeface="Arial" pitchFamily="34" charset="0"/>
                <a:cs typeface="Arial" pitchFamily="34" charset="0"/>
              </a:rPr>
              <a:t> :	- 2 à 3 c. à s. de moutarde</a:t>
            </a:r>
          </a:p>
          <a:p>
            <a:pPr>
              <a:buNone/>
            </a:pPr>
            <a:r>
              <a:rPr lang="fr-FR" sz="800" dirty="0" smtClean="0">
                <a:latin typeface="Arial" pitchFamily="34" charset="0"/>
                <a:cs typeface="Arial" pitchFamily="34" charset="0"/>
              </a:rPr>
              <a:t>			- 150 g de gruyère râpé</a:t>
            </a:r>
          </a:p>
          <a:p>
            <a:pPr>
              <a:buNone/>
            </a:pPr>
            <a:r>
              <a:rPr lang="fr-FR" sz="800" dirty="0" smtClean="0">
                <a:latin typeface="Arial" pitchFamily="34" charset="0"/>
                <a:cs typeface="Arial" pitchFamily="34" charset="0"/>
              </a:rPr>
              <a:t>			- 5 tomates</a:t>
            </a:r>
          </a:p>
          <a:p>
            <a:pPr>
              <a:buNone/>
            </a:pPr>
            <a:r>
              <a:rPr lang="fr-FR" sz="800" dirty="0" smtClean="0">
                <a:latin typeface="Arial" pitchFamily="34" charset="0"/>
                <a:cs typeface="Arial" pitchFamily="34" charset="0"/>
              </a:rPr>
              <a:t>			- origan, sel et poivre</a:t>
            </a:r>
          </a:p>
          <a:p>
            <a:pPr>
              <a:buNone/>
            </a:pPr>
            <a:r>
              <a:rPr lang="fr-FR" sz="800" dirty="0" smtClean="0">
                <a:latin typeface="Arial" pitchFamily="34" charset="0"/>
                <a:cs typeface="Arial" pitchFamily="34" charset="0"/>
              </a:rPr>
              <a:t>			- huile d’olive</a:t>
            </a:r>
          </a:p>
          <a:p>
            <a:pPr>
              <a:lnSpc>
                <a:spcPct val="150000"/>
              </a:lnSpc>
              <a:buNone/>
            </a:pPr>
            <a:r>
              <a:rPr lang="fr-FR" sz="800" dirty="0" smtClean="0">
                <a:latin typeface="Arial" pitchFamily="34" charset="0"/>
                <a:cs typeface="Arial" pitchFamily="34" charset="0"/>
              </a:rPr>
              <a:t>	Préparer et étaler la pâte. Mettre dans un plat à tarte et piquer le fond à la fourchette. Étaler la moutarde sur le fond. Recouvrir avec le gruyère. </a:t>
            </a:r>
          </a:p>
          <a:p>
            <a:pPr>
              <a:lnSpc>
                <a:spcPct val="150000"/>
              </a:lnSpc>
              <a:buNone/>
            </a:pPr>
            <a:r>
              <a:rPr lang="fr-FR" sz="800" dirty="0" smtClean="0">
                <a:latin typeface="Arial" pitchFamily="34" charset="0"/>
                <a:cs typeface="Arial" pitchFamily="34" charset="0"/>
              </a:rPr>
              <a:t>	Laver les tomates. Les couper en tranches épaisses et les déposer sur la tarte. Parsemer d’origan. Saler et poivrer. Arroser d’un filet d’huile d’olive. Faire cuire environ 35 mn au four à 210° (th.7). Sortir du four et attendre 5 à 10 mn avant de servir.</a:t>
            </a:r>
          </a:p>
          <a:p>
            <a:pPr>
              <a:lnSpc>
                <a:spcPct val="150000"/>
              </a:lnSpc>
              <a:buNone/>
            </a:pPr>
            <a:r>
              <a:rPr lang="fr-FR" sz="800" i="1" dirty="0" smtClean="0">
                <a:latin typeface="Arial" pitchFamily="34" charset="0"/>
                <a:cs typeface="Arial" pitchFamily="34" charset="0"/>
              </a:rPr>
              <a:t>	Variante : Ajouter des lardons.</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7" descr="http://t2.gstatic.com/images?q=tbn:ANd9GcS3295fYRzhXyFqFWD9DwhEd_8p-EcNxeqVBef6RxXokmS7dVAk1A"/>
          <p:cNvPicPr>
            <a:picLocks noChangeAspect="1" noChangeArrowheads="1"/>
          </p:cNvPicPr>
          <p:nvPr/>
        </p:nvPicPr>
        <p:blipFill>
          <a:blip r:embed="rId4" cstate="print"/>
          <a:srcRect/>
          <a:stretch>
            <a:fillRect/>
          </a:stretch>
        </p:blipFill>
        <p:spPr bwMode="auto">
          <a:xfrm>
            <a:off x="5148064" y="332656"/>
            <a:ext cx="1737442" cy="115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1926</TotalTime>
  <Words>89</Words>
  <Application>Microsoft Office PowerPoint</Application>
  <PresentationFormat>Affichage à l'écran (4:3)</PresentationFormat>
  <Paragraphs>240</Paragraphs>
  <Slides>10</Slides>
  <Notes>9</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10</vt:i4>
      </vt:variant>
    </vt:vector>
  </HeadingPairs>
  <TitlesOfParts>
    <vt:vector size="12" baseType="lpstr">
      <vt:lpstr>Modèle - Bloc note</vt:lpstr>
      <vt:lpstr>Feuille de calcul</vt:lpstr>
      <vt:lpstr>  </vt:lpstr>
      <vt:lpstr>TOMATES</vt:lpstr>
      <vt:lpstr>TOMATES</vt:lpstr>
      <vt:lpstr>TOMATES</vt:lpstr>
      <vt:lpstr>TOMATES</vt:lpstr>
      <vt:lpstr>TOMATES</vt:lpstr>
      <vt:lpstr>TOMATES</vt:lpstr>
      <vt:lpstr>TOMATES</vt:lpstr>
      <vt:lpstr>TOMATES</vt:lpstr>
      <vt:lpstr>TOMATES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50</cp:revision>
  <dcterms:created xsi:type="dcterms:W3CDTF">2011-06-13T09:41:35Z</dcterms:created>
  <dcterms:modified xsi:type="dcterms:W3CDTF">2012-09-27T05:52:54Z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